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B901-9E1E-46E4-9A76-D53B0E978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4E5EC-AE33-45D7-B6A8-3D8200AE3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9569C-85EA-4A70-93F9-19BA803A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CAD6F-3604-4459-A329-C57F10C7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7CDC0-8FCD-4700-8175-7D4E38D6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D26A-71FD-4C2C-BE04-D4806F6A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9D36B-81A2-463B-B288-2E88EEDE2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A36BD-A32D-4FA7-8CA3-B856EBB1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65B76-732B-4A9A-B4FA-9DD99AD8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2C229-5639-4508-ADA1-94B73FEA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8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240D9-7857-4B58-A5E3-CE540DAE1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A07A8-D57C-413B-9E33-181EC46E7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0B076-1A26-41F1-AA99-FDD45242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D5E7C-CB68-4566-94FA-AD603669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70F2D-9654-42E0-B254-B463E750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7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CB06-0103-4394-8A18-BF147588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3E61-5457-482C-818A-EE9973CAB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2C7F5-8546-4AA3-AA53-BBEF2961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4D20E-81BA-4B73-B1E7-0A8CDECB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AD400-5A5F-470B-AFDD-01E6976E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2B90-13F0-4A8A-83D6-FFC1F181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D91EB-35CD-4689-94A2-84F08E4E2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6708E-088D-452F-9873-912E1AC0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7065D-E306-4F7D-A687-C40E8849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E976E-888D-49A3-A885-F251C55D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9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E6A8-D29B-4EE5-B858-8ABC6684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99C03-C554-46C8-A348-46EE30873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491F3-3B5C-414D-A0B6-8C4C715A6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B242A-FF8A-4AA6-A117-B3A3100B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3EAF3-9DA2-4902-B0D2-0071EBD6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8330-8018-4A18-9738-6CEF3799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4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B1BE5-EEDE-4109-BB12-1F222A099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AD303-DAAA-4AA2-A763-F058FD0F2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EF869-FEBD-4E6C-B855-B5D6C0962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0FCAD-97C8-4E18-A01A-D6E6B1F45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D0F8-CD20-4476-9ECD-FCF0C034A6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09CC9-4FA0-4539-B323-A9105120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F1A78-B278-4DEE-9B18-31DEC0A9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8F09B-0A16-4AD5-ACDD-54852BBB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9F0B5-1D96-42F1-973B-914FB524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F0EE2-6AE9-4CFB-9E31-6AE1E3B4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C8341-0AA3-4B38-8F8C-A4336A82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E3DF9-6511-4AC0-91D5-0D479A09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F8826-430A-45FC-A530-15B8FCB3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C2D20-9A35-49DC-9F65-682C44A1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63F00-31A4-43A4-9B9B-06C95C92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9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911F-3DCA-4B38-8C26-FCC44235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9B634-461B-4779-83C6-2708B26DC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3F8C3-68FD-4C91-AC79-032E88D0A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32A0A-8B90-4D23-9D4B-81798CD1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8DE9B-0796-452A-A30F-873DB03CA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3362C-FA5A-4A85-B721-9051F4B6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6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028A2-A66D-42FD-BA40-DFF367E6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5F5AF-FC39-47E2-83DB-E36181F1B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40F06-7C9C-4AF5-AAD4-41C23A935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451E8-9FE3-4DC6-BD1B-4994BAA4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68BAB-FADE-4881-A8D8-4C918FEC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516C5-FB59-47E6-AC3E-13BCF903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7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8078CB-C0CC-4ECB-AA0C-CE730D22A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80244-8730-446C-BD6F-0F6150462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4721-F80D-4A31-90E0-25196D8F4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81B23-2948-49E5-9DFF-85C2F429E9E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6CA33-C778-4314-88D8-1017F56F6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A2617-8A18-4C9C-BA9A-24214C833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1A5F1-F628-4CA6-A6C7-55B1F4AB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9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0716C-764C-43B7-BF03-4545381C7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Latin 3 Vocabulary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1ECBD-5240-43B3-848E-1F104FBFD0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C96C-652F-4B8E-BDE2-D4889F2B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F154E5-FBB8-4F12-B22D-AE6427A034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202381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4349665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717251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564778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4561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33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0248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45428E-9687-41EF-AB9C-A3ECF7ED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4041"/>
              </p:ext>
            </p:extLst>
          </p:nvPr>
        </p:nvGraphicFramePr>
        <p:xfrm>
          <a:off x="838200" y="2823673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150702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977412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487463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1263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tempestas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854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4466FDC-D55C-4EFB-81F1-9030C8F91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962530"/>
              </p:ext>
            </p:extLst>
          </p:nvPr>
        </p:nvGraphicFramePr>
        <p:xfrm>
          <a:off x="838200" y="3478068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150702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977412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487463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1263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Game, sport,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8549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BA7064D-DF28-49D0-89B5-4DAB262AF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99481"/>
              </p:ext>
            </p:extLst>
          </p:nvPr>
        </p:nvGraphicFramePr>
        <p:xfrm>
          <a:off x="838200" y="4290696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150702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977412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487463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1263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hostis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8549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9ADB525-D236-4775-9425-98543E1A7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26392"/>
              </p:ext>
            </p:extLst>
          </p:nvPr>
        </p:nvGraphicFramePr>
        <p:xfrm>
          <a:off x="838200" y="4917904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150702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977412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487463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1263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8549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37193F9-9BA3-4587-801C-AE9A8CC20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44071"/>
              </p:ext>
            </p:extLst>
          </p:nvPr>
        </p:nvGraphicFramePr>
        <p:xfrm>
          <a:off x="838200" y="5630496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150702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977412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487463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1263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aetatis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85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99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D886-BEF6-4870-94DC-9FC7F18D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509AA3-D1E9-4623-855D-C968D0B83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872764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195522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266892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0809117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775907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98034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Principal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Principal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Principal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Principal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9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cadere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0397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4D95C45-F33B-46A3-8A3A-8E197D18C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86284"/>
              </p:ext>
            </p:extLst>
          </p:nvPr>
        </p:nvGraphicFramePr>
        <p:xfrm>
          <a:off x="838199" y="3194734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685336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88663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80358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83026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7651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rapio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140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152F65-73E0-44C8-A69C-E71C69DC9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86627"/>
              </p:ext>
            </p:extLst>
          </p:nvPr>
        </p:nvGraphicFramePr>
        <p:xfrm>
          <a:off x="838199" y="2638014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685336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88663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80358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83026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7651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140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0F726F0-38BF-4815-A14C-CA0957601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79055"/>
              </p:ext>
            </p:extLst>
          </p:nvPr>
        </p:nvGraphicFramePr>
        <p:xfrm>
          <a:off x="838199" y="3672528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685336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88663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80358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83026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7651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parāre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1408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F29F4A2-A2BA-40D5-8B11-CB8B656EA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177595"/>
              </p:ext>
            </p:extLst>
          </p:nvPr>
        </p:nvGraphicFramePr>
        <p:xfrm>
          <a:off x="838199" y="4249842"/>
          <a:ext cx="105156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685336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88663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80358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83026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76516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relictum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1408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9CE11C-585F-491C-92F7-A7929FF23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25197"/>
              </p:ext>
            </p:extLst>
          </p:nvPr>
        </p:nvGraphicFramePr>
        <p:xfrm>
          <a:off x="838199" y="4934684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685336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88663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80358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83026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7651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steti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1408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0D83943-6B75-4A27-A673-AA58F8D5C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80834"/>
              </p:ext>
            </p:extLst>
          </p:nvPr>
        </p:nvGraphicFramePr>
        <p:xfrm>
          <a:off x="838199" y="5459404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685336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88663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80358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83026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7651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movēre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1408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9D269A-54AF-4A38-9120-2E1A04DB2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65084"/>
              </p:ext>
            </p:extLst>
          </p:nvPr>
        </p:nvGraphicFramePr>
        <p:xfrm>
          <a:off x="838199" y="5984124"/>
          <a:ext cx="10515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685336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88663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80358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883026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7651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lego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14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5DBE-6E34-4A9B-BF5F-E15EDB4E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A269C-0EF8-420E-A150-84F381583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5" y="1825625"/>
            <a:ext cx="11603115" cy="4667250"/>
          </a:xfrm>
        </p:spPr>
        <p:txBody>
          <a:bodyPr numCol="6">
            <a:normAutofit/>
          </a:bodyPr>
          <a:lstStyle/>
          <a:p>
            <a:r>
              <a:rPr lang="en-US" dirty="0" err="1"/>
              <a:t>lego</a:t>
            </a:r>
            <a:endParaRPr lang="en-US" dirty="0"/>
          </a:p>
          <a:p>
            <a:r>
              <a:rPr lang="en-US" dirty="0" err="1"/>
              <a:t>legere</a:t>
            </a:r>
            <a:endParaRPr lang="en-US" dirty="0"/>
          </a:p>
          <a:p>
            <a:r>
              <a:rPr lang="en-US" dirty="0" err="1"/>
              <a:t>legi</a:t>
            </a:r>
            <a:endParaRPr lang="en-US" dirty="0"/>
          </a:p>
          <a:p>
            <a:r>
              <a:rPr lang="en-US" dirty="0" err="1"/>
              <a:t>lectum</a:t>
            </a:r>
            <a:endParaRPr lang="en-US" dirty="0"/>
          </a:p>
          <a:p>
            <a:pPr lvl="1"/>
            <a:r>
              <a:rPr lang="en-US" dirty="0"/>
              <a:t>to read, choose, gather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sentio</a:t>
            </a:r>
            <a:endParaRPr lang="en-US" dirty="0"/>
          </a:p>
          <a:p>
            <a:r>
              <a:rPr lang="en-US" dirty="0" err="1"/>
              <a:t>sentīre</a:t>
            </a:r>
            <a:endParaRPr lang="en-US" dirty="0"/>
          </a:p>
          <a:p>
            <a:r>
              <a:rPr lang="en-US" dirty="0" err="1"/>
              <a:t>sensi</a:t>
            </a:r>
            <a:endParaRPr lang="en-US" dirty="0"/>
          </a:p>
          <a:p>
            <a:r>
              <a:rPr lang="en-US" dirty="0"/>
              <a:t>sensum</a:t>
            </a:r>
          </a:p>
          <a:p>
            <a:pPr lvl="1"/>
            <a:r>
              <a:rPr lang="en-US" dirty="0"/>
              <a:t>to think, feel, perceive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rapio</a:t>
            </a:r>
            <a:endParaRPr lang="en-US" dirty="0"/>
          </a:p>
          <a:p>
            <a:r>
              <a:rPr lang="en-US" dirty="0" err="1"/>
              <a:t>rapere</a:t>
            </a:r>
            <a:endParaRPr lang="en-US" dirty="0"/>
          </a:p>
          <a:p>
            <a:r>
              <a:rPr lang="en-US" dirty="0" err="1"/>
              <a:t>rapui</a:t>
            </a:r>
            <a:endParaRPr lang="en-US" dirty="0"/>
          </a:p>
          <a:p>
            <a:r>
              <a:rPr lang="en-US" dirty="0" err="1"/>
              <a:t>raptum</a:t>
            </a:r>
            <a:endParaRPr lang="en-US" dirty="0"/>
          </a:p>
          <a:p>
            <a:pPr lvl="1"/>
            <a:r>
              <a:rPr lang="en-US" dirty="0"/>
              <a:t>to capture, seize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relinquo</a:t>
            </a:r>
            <a:endParaRPr lang="en-US" dirty="0"/>
          </a:p>
          <a:p>
            <a:r>
              <a:rPr lang="en-US" dirty="0" err="1"/>
              <a:t>relinquere</a:t>
            </a:r>
            <a:endParaRPr lang="en-US" dirty="0"/>
          </a:p>
          <a:p>
            <a:r>
              <a:rPr lang="en-US" dirty="0" err="1"/>
              <a:t>reliqui</a:t>
            </a:r>
            <a:endParaRPr lang="en-US" dirty="0"/>
          </a:p>
          <a:p>
            <a:r>
              <a:rPr lang="en-US" dirty="0" err="1"/>
              <a:t>relictum</a:t>
            </a:r>
            <a:endParaRPr lang="en-US" dirty="0"/>
          </a:p>
          <a:p>
            <a:pPr lvl="1"/>
            <a:r>
              <a:rPr lang="en-US" dirty="0"/>
              <a:t>to leave behind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moveo</a:t>
            </a:r>
            <a:endParaRPr lang="en-US" dirty="0"/>
          </a:p>
          <a:p>
            <a:r>
              <a:rPr lang="en-US" dirty="0" err="1"/>
              <a:t>movēre</a:t>
            </a:r>
            <a:endParaRPr lang="en-US" dirty="0"/>
          </a:p>
          <a:p>
            <a:r>
              <a:rPr lang="en-US" dirty="0" err="1"/>
              <a:t>movi</a:t>
            </a:r>
            <a:endParaRPr lang="en-US" dirty="0"/>
          </a:p>
          <a:p>
            <a:r>
              <a:rPr lang="en-US" dirty="0" err="1"/>
              <a:t>motum</a:t>
            </a:r>
            <a:endParaRPr lang="en-US" dirty="0"/>
          </a:p>
          <a:p>
            <a:pPr lvl="1"/>
            <a:r>
              <a:rPr lang="en-US" dirty="0"/>
              <a:t>to move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cado</a:t>
            </a:r>
            <a:endParaRPr lang="en-US" dirty="0"/>
          </a:p>
          <a:p>
            <a:r>
              <a:rPr lang="en-US" dirty="0" err="1"/>
              <a:t>cadere</a:t>
            </a:r>
            <a:endParaRPr lang="en-US" dirty="0"/>
          </a:p>
          <a:p>
            <a:r>
              <a:rPr lang="en-US" dirty="0" err="1"/>
              <a:t>cecidi</a:t>
            </a:r>
            <a:endParaRPr lang="en-US" dirty="0"/>
          </a:p>
          <a:p>
            <a:r>
              <a:rPr lang="en-US" dirty="0" err="1"/>
              <a:t>casurum</a:t>
            </a:r>
            <a:endParaRPr lang="en-US" dirty="0"/>
          </a:p>
          <a:p>
            <a:pPr lvl="1"/>
            <a:r>
              <a:rPr lang="en-US" dirty="0"/>
              <a:t>to fall</a:t>
            </a:r>
          </a:p>
        </p:txBody>
      </p:sp>
    </p:spTree>
    <p:extLst>
      <p:ext uri="{BB962C8B-B14F-4D97-AF65-F5344CB8AC3E}">
        <p14:creationId xmlns:p14="http://schemas.microsoft.com/office/powerpoint/2010/main" val="36350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12F6-D400-4769-9CF7-A223809F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B526C-F256-4DDA-B9F5-6587F38E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260"/>
          </a:xfrm>
        </p:spPr>
        <p:txBody>
          <a:bodyPr numCol="5">
            <a:normAutofit/>
          </a:bodyPr>
          <a:lstStyle/>
          <a:p>
            <a:r>
              <a:rPr lang="en-US" dirty="0" err="1"/>
              <a:t>sto</a:t>
            </a:r>
            <a:endParaRPr lang="en-US" dirty="0"/>
          </a:p>
          <a:p>
            <a:r>
              <a:rPr lang="en-US" dirty="0"/>
              <a:t>stare</a:t>
            </a:r>
          </a:p>
          <a:p>
            <a:r>
              <a:rPr lang="en-US" dirty="0" err="1"/>
              <a:t>steti</a:t>
            </a:r>
            <a:endParaRPr lang="en-US" dirty="0"/>
          </a:p>
          <a:p>
            <a:r>
              <a:rPr lang="en-US" dirty="0" err="1"/>
              <a:t>statum</a:t>
            </a:r>
            <a:endParaRPr lang="en-US" dirty="0"/>
          </a:p>
          <a:p>
            <a:pPr lvl="1"/>
            <a:r>
              <a:rPr lang="en-US" dirty="0"/>
              <a:t>to stand</a:t>
            </a:r>
          </a:p>
          <a:p>
            <a:r>
              <a:rPr lang="en-US" dirty="0" err="1"/>
              <a:t>paro</a:t>
            </a:r>
            <a:endParaRPr lang="en-US" dirty="0"/>
          </a:p>
          <a:p>
            <a:r>
              <a:rPr lang="en-US" dirty="0" err="1"/>
              <a:t>parāre</a:t>
            </a:r>
            <a:endParaRPr lang="en-US" dirty="0"/>
          </a:p>
          <a:p>
            <a:r>
              <a:rPr lang="en-US" dirty="0" err="1"/>
              <a:t>paravi</a:t>
            </a:r>
            <a:endParaRPr lang="en-US" dirty="0"/>
          </a:p>
          <a:p>
            <a:r>
              <a:rPr lang="en-US" dirty="0" err="1"/>
              <a:t>paratum</a:t>
            </a:r>
            <a:endParaRPr lang="en-US" dirty="0"/>
          </a:p>
          <a:p>
            <a:pPr lvl="1"/>
            <a:r>
              <a:rPr lang="en-US" dirty="0"/>
              <a:t>to prepare</a:t>
            </a:r>
          </a:p>
          <a:p>
            <a:r>
              <a:rPr lang="en-US" dirty="0" err="1"/>
              <a:t>ludus</a:t>
            </a:r>
            <a:endParaRPr lang="en-US" dirty="0"/>
          </a:p>
          <a:p>
            <a:r>
              <a:rPr lang="en-US" dirty="0" err="1"/>
              <a:t>ludi</a:t>
            </a:r>
            <a:endParaRPr lang="en-US" dirty="0"/>
          </a:p>
          <a:p>
            <a:r>
              <a:rPr lang="en-US" dirty="0"/>
              <a:t>m</a:t>
            </a:r>
          </a:p>
          <a:p>
            <a:pPr lvl="1"/>
            <a:r>
              <a:rPr lang="en-US" dirty="0"/>
              <a:t>game, school, sport</a:t>
            </a:r>
          </a:p>
          <a:p>
            <a:r>
              <a:rPr lang="en-US" dirty="0" err="1"/>
              <a:t>annus</a:t>
            </a:r>
            <a:endParaRPr lang="en-US" dirty="0"/>
          </a:p>
          <a:p>
            <a:r>
              <a:rPr lang="en-US" dirty="0" err="1"/>
              <a:t>anni</a:t>
            </a:r>
            <a:endParaRPr lang="en-US" dirty="0"/>
          </a:p>
          <a:p>
            <a:r>
              <a:rPr lang="en-US" dirty="0"/>
              <a:t>m</a:t>
            </a:r>
          </a:p>
          <a:p>
            <a:pPr lvl="1"/>
            <a:r>
              <a:rPr lang="en-US" dirty="0"/>
              <a:t>year</a:t>
            </a:r>
          </a:p>
          <a:p>
            <a:r>
              <a:rPr lang="en-US" dirty="0" err="1"/>
              <a:t>hostis</a:t>
            </a:r>
            <a:endParaRPr lang="en-US" dirty="0"/>
          </a:p>
          <a:p>
            <a:r>
              <a:rPr lang="en-US" dirty="0" err="1"/>
              <a:t>hostis</a:t>
            </a:r>
            <a:endParaRPr lang="en-US" dirty="0"/>
          </a:p>
          <a:p>
            <a:r>
              <a:rPr lang="en-US" dirty="0"/>
              <a:t>m</a:t>
            </a:r>
          </a:p>
          <a:p>
            <a:pPr lvl="1"/>
            <a:r>
              <a:rPr lang="en-US" dirty="0"/>
              <a:t>enemy</a:t>
            </a:r>
          </a:p>
          <a:p>
            <a:r>
              <a:rPr lang="en-US" dirty="0" err="1"/>
              <a:t>mens</a:t>
            </a:r>
            <a:endParaRPr lang="en-US" dirty="0"/>
          </a:p>
          <a:p>
            <a:r>
              <a:rPr lang="en-US" dirty="0"/>
              <a:t>mentis</a:t>
            </a:r>
          </a:p>
          <a:p>
            <a:r>
              <a:rPr lang="en-US" dirty="0"/>
              <a:t>f</a:t>
            </a:r>
          </a:p>
          <a:p>
            <a:pPr lvl="1"/>
            <a:r>
              <a:rPr lang="en-US" dirty="0"/>
              <a:t>mind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tempestas</a:t>
            </a:r>
            <a:endParaRPr lang="en-US" dirty="0"/>
          </a:p>
          <a:p>
            <a:r>
              <a:rPr lang="en-US" dirty="0" err="1"/>
              <a:t>tempestatis</a:t>
            </a:r>
            <a:endParaRPr lang="en-US" dirty="0"/>
          </a:p>
          <a:p>
            <a:r>
              <a:rPr lang="en-US" dirty="0"/>
              <a:t>f</a:t>
            </a:r>
          </a:p>
          <a:p>
            <a:pPr lvl="1"/>
            <a:r>
              <a:rPr lang="en-US" dirty="0"/>
              <a:t>period of time, season, weather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aetas</a:t>
            </a:r>
            <a:endParaRPr lang="en-US" dirty="0"/>
          </a:p>
          <a:p>
            <a:r>
              <a:rPr lang="en-US" dirty="0"/>
              <a:t>aetatis</a:t>
            </a:r>
          </a:p>
          <a:p>
            <a:r>
              <a:rPr lang="en-US" dirty="0"/>
              <a:t>f</a:t>
            </a:r>
          </a:p>
          <a:p>
            <a:pPr lvl="1"/>
            <a:r>
              <a:rPr lang="en-US" dirty="0"/>
              <a:t>age, period of life, life, an age, time</a:t>
            </a:r>
          </a:p>
        </p:txBody>
      </p:sp>
    </p:spTree>
    <p:extLst>
      <p:ext uri="{BB962C8B-B14F-4D97-AF65-F5344CB8AC3E}">
        <p14:creationId xmlns:p14="http://schemas.microsoft.com/office/powerpoint/2010/main" val="181801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0C1F-7BA5-49F9-94C7-F6250C99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 NOT on Quiz </a:t>
            </a:r>
            <a:r>
              <a:rPr lang="en-US" dirty="0" err="1"/>
              <a:t>Tomrrow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BCC43-FD3F-41BF-B705-041F31D92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8138"/>
          </a:xfrm>
        </p:spPr>
        <p:txBody>
          <a:bodyPr numCol="3">
            <a:normAutofit/>
          </a:bodyPr>
          <a:lstStyle/>
          <a:p>
            <a:r>
              <a:rPr lang="en-US" dirty="0"/>
              <a:t>ago</a:t>
            </a:r>
          </a:p>
          <a:p>
            <a:r>
              <a:rPr lang="en-US" dirty="0" err="1"/>
              <a:t>agere</a:t>
            </a:r>
            <a:endParaRPr lang="en-US" dirty="0"/>
          </a:p>
          <a:p>
            <a:r>
              <a:rPr lang="en-US" dirty="0" err="1"/>
              <a:t>egi</a:t>
            </a:r>
            <a:endParaRPr lang="en-US" dirty="0"/>
          </a:p>
          <a:p>
            <a:r>
              <a:rPr lang="en-US" dirty="0" err="1"/>
              <a:t>actum</a:t>
            </a:r>
            <a:endParaRPr lang="en-US" dirty="0"/>
          </a:p>
          <a:p>
            <a:pPr lvl="1"/>
            <a:r>
              <a:rPr lang="en-US" dirty="0"/>
              <a:t>do, drive, act, lead</a:t>
            </a:r>
          </a:p>
          <a:p>
            <a:r>
              <a:rPr lang="en-US" dirty="0" err="1"/>
              <a:t>facio</a:t>
            </a:r>
            <a:endParaRPr lang="en-US" dirty="0"/>
          </a:p>
          <a:p>
            <a:r>
              <a:rPr lang="en-US" dirty="0" err="1"/>
              <a:t>facere</a:t>
            </a:r>
            <a:endParaRPr lang="en-US" dirty="0"/>
          </a:p>
          <a:p>
            <a:r>
              <a:rPr lang="en-US" dirty="0" err="1"/>
              <a:t>feci</a:t>
            </a:r>
            <a:endParaRPr lang="en-US" dirty="0"/>
          </a:p>
          <a:p>
            <a:r>
              <a:rPr lang="en-US" dirty="0"/>
              <a:t>factum</a:t>
            </a:r>
          </a:p>
          <a:p>
            <a:pPr lvl="1"/>
            <a:r>
              <a:rPr lang="en-US" dirty="0"/>
              <a:t>make, do</a:t>
            </a:r>
          </a:p>
          <a:p>
            <a:r>
              <a:rPr lang="en-US" dirty="0" err="1"/>
              <a:t>habeo</a:t>
            </a:r>
            <a:endParaRPr lang="en-US" dirty="0"/>
          </a:p>
          <a:p>
            <a:r>
              <a:rPr lang="en-US" dirty="0" err="1"/>
              <a:t>habēre</a:t>
            </a:r>
            <a:endParaRPr lang="en-US" dirty="0"/>
          </a:p>
          <a:p>
            <a:r>
              <a:rPr lang="en-US" dirty="0" err="1"/>
              <a:t>habui</a:t>
            </a:r>
            <a:endParaRPr lang="en-US" dirty="0"/>
          </a:p>
          <a:p>
            <a:r>
              <a:rPr lang="en-US" dirty="0" err="1"/>
              <a:t>habitum</a:t>
            </a:r>
            <a:endParaRPr lang="en-US" dirty="0"/>
          </a:p>
          <a:p>
            <a:pPr lvl="1"/>
            <a:r>
              <a:rPr lang="en-US" dirty="0"/>
              <a:t>to have</a:t>
            </a:r>
          </a:p>
          <a:p>
            <a:r>
              <a:rPr lang="en-US" dirty="0" err="1"/>
              <a:t>dico</a:t>
            </a:r>
            <a:endParaRPr lang="en-US" dirty="0"/>
          </a:p>
          <a:p>
            <a:r>
              <a:rPr lang="en-US" dirty="0" err="1"/>
              <a:t>dicere</a:t>
            </a:r>
            <a:endParaRPr lang="en-US" dirty="0"/>
          </a:p>
          <a:p>
            <a:r>
              <a:rPr lang="en-US" dirty="0" err="1"/>
              <a:t>dixi</a:t>
            </a:r>
            <a:endParaRPr lang="en-US" dirty="0"/>
          </a:p>
          <a:p>
            <a:r>
              <a:rPr lang="en-US" dirty="0"/>
              <a:t>dictum</a:t>
            </a:r>
          </a:p>
          <a:p>
            <a:pPr lvl="1"/>
            <a:r>
              <a:rPr lang="en-US" dirty="0"/>
              <a:t>to say</a:t>
            </a:r>
          </a:p>
          <a:p>
            <a:r>
              <a:rPr lang="en-US" dirty="0" err="1"/>
              <a:t>neco</a:t>
            </a:r>
            <a:endParaRPr lang="en-US" dirty="0"/>
          </a:p>
          <a:p>
            <a:r>
              <a:rPr lang="en-US" dirty="0" err="1"/>
              <a:t>necāre</a:t>
            </a:r>
            <a:endParaRPr lang="en-US" dirty="0"/>
          </a:p>
          <a:p>
            <a:r>
              <a:rPr lang="en-US" dirty="0" err="1"/>
              <a:t>necavi</a:t>
            </a:r>
            <a:endParaRPr lang="en-US" dirty="0"/>
          </a:p>
          <a:p>
            <a:r>
              <a:rPr lang="en-US" dirty="0" err="1"/>
              <a:t>necatum</a:t>
            </a:r>
            <a:endParaRPr lang="en-US" dirty="0"/>
          </a:p>
          <a:p>
            <a:pPr lvl="1"/>
            <a:r>
              <a:rPr lang="en-US" dirty="0"/>
              <a:t>to kill</a:t>
            </a:r>
          </a:p>
          <a:p>
            <a:r>
              <a:rPr lang="en-US" dirty="0" err="1"/>
              <a:t>iacio</a:t>
            </a:r>
            <a:endParaRPr lang="en-US" dirty="0"/>
          </a:p>
          <a:p>
            <a:r>
              <a:rPr lang="en-US" dirty="0" err="1"/>
              <a:t>iacere</a:t>
            </a:r>
            <a:endParaRPr lang="en-US" dirty="0"/>
          </a:p>
          <a:p>
            <a:r>
              <a:rPr lang="en-US" dirty="0" err="1"/>
              <a:t>ieci</a:t>
            </a:r>
            <a:endParaRPr lang="en-US" dirty="0"/>
          </a:p>
          <a:p>
            <a:r>
              <a:rPr lang="en-US" dirty="0" err="1"/>
              <a:t>iactum</a:t>
            </a:r>
            <a:endParaRPr lang="en-US" dirty="0"/>
          </a:p>
          <a:p>
            <a:pPr lvl="1"/>
            <a:r>
              <a:rPr lang="en-US" dirty="0"/>
              <a:t>to throw</a:t>
            </a:r>
          </a:p>
        </p:txBody>
      </p:sp>
    </p:spTree>
    <p:extLst>
      <p:ext uri="{BB962C8B-B14F-4D97-AF65-F5344CB8AC3E}">
        <p14:creationId xmlns:p14="http://schemas.microsoft.com/office/powerpoint/2010/main" val="10728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C5BD-1C8B-4016-8361-B40CA5020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 NOT on Quiz tomorrow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BF00-6893-4114-A567-ED284BA90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3"/>
            <a:ext cx="10515600" cy="3915052"/>
          </a:xfrm>
        </p:spPr>
        <p:txBody>
          <a:bodyPr numCol="5">
            <a:normAutofit fontScale="92500" lnSpcReduction="20000"/>
          </a:bodyPr>
          <a:lstStyle/>
          <a:p>
            <a:r>
              <a:rPr lang="en-US" dirty="0" err="1"/>
              <a:t>femina</a:t>
            </a:r>
            <a:endParaRPr lang="en-US" dirty="0"/>
          </a:p>
          <a:p>
            <a:r>
              <a:rPr lang="en-US" dirty="0" err="1"/>
              <a:t>vir</a:t>
            </a:r>
            <a:endParaRPr lang="en-US" dirty="0"/>
          </a:p>
          <a:p>
            <a:r>
              <a:rPr lang="en-US" dirty="0" err="1"/>
              <a:t>puer</a:t>
            </a:r>
            <a:endParaRPr lang="en-US" dirty="0"/>
          </a:p>
          <a:p>
            <a:r>
              <a:rPr lang="en-US" dirty="0" err="1"/>
              <a:t>puella</a:t>
            </a:r>
            <a:endParaRPr lang="en-US" dirty="0"/>
          </a:p>
          <a:p>
            <a:r>
              <a:rPr lang="en-US" dirty="0" err="1"/>
              <a:t>familia</a:t>
            </a:r>
            <a:endParaRPr lang="en-US" dirty="0"/>
          </a:p>
          <a:p>
            <a:r>
              <a:rPr lang="en-US" dirty="0"/>
              <a:t>amicus/a</a:t>
            </a:r>
          </a:p>
          <a:p>
            <a:r>
              <a:rPr lang="en-US" dirty="0" err="1"/>
              <a:t>populus</a:t>
            </a:r>
            <a:endParaRPr lang="en-US" dirty="0"/>
          </a:p>
          <a:p>
            <a:r>
              <a:rPr lang="en-US" dirty="0"/>
              <a:t>mater</a:t>
            </a:r>
          </a:p>
          <a:p>
            <a:r>
              <a:rPr lang="en-US" dirty="0"/>
              <a:t>pater</a:t>
            </a:r>
          </a:p>
          <a:p>
            <a:r>
              <a:rPr lang="en-US" dirty="0" err="1"/>
              <a:t>filius</a:t>
            </a:r>
            <a:r>
              <a:rPr lang="en-US" dirty="0"/>
              <a:t>/a</a:t>
            </a:r>
          </a:p>
          <a:p>
            <a:r>
              <a:rPr lang="en-US" dirty="0"/>
              <a:t>casa</a:t>
            </a:r>
          </a:p>
          <a:p>
            <a:r>
              <a:rPr lang="en-US" dirty="0"/>
              <a:t>sed/at</a:t>
            </a:r>
          </a:p>
          <a:p>
            <a:r>
              <a:rPr lang="en-US" dirty="0"/>
              <a:t>et/</a:t>
            </a:r>
            <a:r>
              <a:rPr lang="en-US" dirty="0" err="1"/>
              <a:t>atque</a:t>
            </a:r>
            <a:r>
              <a:rPr lang="en-US" dirty="0"/>
              <a:t>/ac</a:t>
            </a:r>
          </a:p>
          <a:p>
            <a:r>
              <a:rPr lang="en-US" dirty="0"/>
              <a:t>vel/</a:t>
            </a:r>
            <a:r>
              <a:rPr lang="en-US" dirty="0" err="1"/>
              <a:t>aut</a:t>
            </a:r>
            <a:endParaRPr lang="en-US" dirty="0"/>
          </a:p>
          <a:p>
            <a:r>
              <a:rPr lang="en-US" dirty="0"/>
              <a:t>cur</a:t>
            </a:r>
          </a:p>
          <a:p>
            <a:r>
              <a:rPr lang="en-US" dirty="0"/>
              <a:t>name</a:t>
            </a:r>
          </a:p>
          <a:p>
            <a:r>
              <a:rPr lang="en-US" dirty="0" err="1"/>
              <a:t>itaque</a:t>
            </a:r>
            <a:endParaRPr lang="en-US" dirty="0"/>
          </a:p>
          <a:p>
            <a:r>
              <a:rPr lang="en-US" dirty="0"/>
              <a:t>inter</a:t>
            </a:r>
          </a:p>
          <a:p>
            <a:r>
              <a:rPr lang="en-US" dirty="0"/>
              <a:t>contra</a:t>
            </a:r>
          </a:p>
          <a:p>
            <a:r>
              <a:rPr lang="en-US" dirty="0"/>
              <a:t>in</a:t>
            </a:r>
          </a:p>
          <a:p>
            <a:r>
              <a:rPr lang="en-US" dirty="0"/>
              <a:t>super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ex</a:t>
            </a:r>
          </a:p>
          <a:p>
            <a:r>
              <a:rPr lang="en-US" dirty="0"/>
              <a:t>a/ab</a:t>
            </a:r>
          </a:p>
          <a:p>
            <a:r>
              <a:rPr lang="en-US" dirty="0"/>
              <a:t>cum</a:t>
            </a:r>
          </a:p>
          <a:p>
            <a:r>
              <a:rPr lang="en-US" dirty="0"/>
              <a:t>pro</a:t>
            </a:r>
          </a:p>
          <a:p>
            <a:r>
              <a:rPr lang="en-US" dirty="0" err="1"/>
              <a:t>diu</a:t>
            </a:r>
            <a:endParaRPr lang="en-US" dirty="0"/>
          </a:p>
          <a:p>
            <a:r>
              <a:rPr lang="en-US" dirty="0" err="1"/>
              <a:t>nuper</a:t>
            </a:r>
            <a:endParaRPr lang="en-US" dirty="0"/>
          </a:p>
          <a:p>
            <a:r>
              <a:rPr lang="en-US" dirty="0" err="1"/>
              <a:t>iterum</a:t>
            </a:r>
            <a:endParaRPr lang="en-US" dirty="0"/>
          </a:p>
          <a:p>
            <a:r>
              <a:rPr lang="en-US" dirty="0"/>
              <a:t>semper</a:t>
            </a:r>
          </a:p>
          <a:p>
            <a:r>
              <a:rPr lang="en-US" dirty="0" err="1"/>
              <a:t>saepe</a:t>
            </a:r>
            <a:endParaRPr lang="en-US" dirty="0"/>
          </a:p>
          <a:p>
            <a:r>
              <a:rPr lang="en-US" dirty="0"/>
              <a:t>bonus</a:t>
            </a:r>
          </a:p>
          <a:p>
            <a:r>
              <a:rPr lang="en-US" dirty="0"/>
              <a:t>malus</a:t>
            </a:r>
          </a:p>
          <a:p>
            <a:r>
              <a:rPr lang="en-US" dirty="0"/>
              <a:t>magnus</a:t>
            </a:r>
          </a:p>
          <a:p>
            <a:r>
              <a:rPr lang="en-US" dirty="0" err="1"/>
              <a:t>parvus</a:t>
            </a:r>
            <a:endParaRPr lang="en-US" dirty="0"/>
          </a:p>
          <a:p>
            <a:r>
              <a:rPr lang="en-US" dirty="0"/>
              <a:t>miser</a:t>
            </a:r>
          </a:p>
          <a:p>
            <a:r>
              <a:rPr lang="en-US" dirty="0" err="1"/>
              <a:t>beatus</a:t>
            </a:r>
            <a:endParaRPr lang="en-US" dirty="0"/>
          </a:p>
          <a:p>
            <a:r>
              <a:rPr lang="en-US" dirty="0" err="1"/>
              <a:t>fortunatus</a:t>
            </a:r>
            <a:endParaRPr lang="en-US" dirty="0"/>
          </a:p>
          <a:p>
            <a:r>
              <a:rPr lang="en-US" dirty="0" err="1"/>
              <a:t>certus</a:t>
            </a:r>
            <a:endParaRPr lang="en-US" dirty="0"/>
          </a:p>
          <a:p>
            <a:r>
              <a:rPr lang="en-US" dirty="0" err="1"/>
              <a:t>clarus</a:t>
            </a:r>
            <a:endParaRPr lang="en-US" dirty="0"/>
          </a:p>
          <a:p>
            <a:r>
              <a:rPr lang="en-US" dirty="0" err="1"/>
              <a:t>pulcher</a:t>
            </a:r>
            <a:endParaRPr lang="en-US" dirty="0"/>
          </a:p>
          <a:p>
            <a:r>
              <a:rPr lang="en-US" dirty="0" err="1"/>
              <a:t>verus</a:t>
            </a:r>
            <a:endParaRPr lang="en-US" dirty="0"/>
          </a:p>
          <a:p>
            <a:r>
              <a:rPr lang="en-US" dirty="0" err="1"/>
              <a:t>stultus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3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260</Words>
  <Application>Microsoft Office PowerPoint</Application>
  <PresentationFormat>Widescreen</PresentationFormat>
  <Paragraphs>190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Latin 3 Vocabulary Review</vt:lpstr>
      <vt:lpstr>Nouns</vt:lpstr>
      <vt:lpstr>Verbs</vt:lpstr>
      <vt:lpstr>Speed Round</vt:lpstr>
      <vt:lpstr>Speed Round</vt:lpstr>
      <vt:lpstr>Vocab NOT on Quiz Tomrrow</vt:lpstr>
      <vt:lpstr>Vocab NOT on Quiz tomorrow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3 Vocabulary Review</dc:title>
  <dc:creator>Allison Kane</dc:creator>
  <cp:lastModifiedBy>Allison Kane</cp:lastModifiedBy>
  <cp:revision>4</cp:revision>
  <dcterms:created xsi:type="dcterms:W3CDTF">2019-08-27T14:27:54Z</dcterms:created>
  <dcterms:modified xsi:type="dcterms:W3CDTF">2019-08-27T14:56:08Z</dcterms:modified>
</cp:coreProperties>
</file>