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7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F7043-2154-4765-8420-12585BD97D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9C6251-1200-4ACB-9468-F2437B731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66B112-61B9-4F79-9691-924E18381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7194-97F0-41A7-8638-C74095CE37C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99131-B335-4992-AAAB-D062056D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4A453-21DE-42F3-9FA8-822FEA05F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378F-B427-4540-83BF-3B5BF6304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283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B55E9-EA78-4FBB-B9A2-F72FD8D7F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99EE5C-104C-48DA-BAEA-9ECEE8366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CF8813-98EA-421E-BFB0-B32A71936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7194-97F0-41A7-8638-C74095CE37C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34BB5-D414-461D-B499-579A48E00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06AA8-92FB-47C9-8EEA-4D2FDFB15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378F-B427-4540-83BF-3B5BF6304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69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44F78A-928D-402A-AF2A-673FA7896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807274-303D-4E8E-9C28-69431145CD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37DC9-6A48-497A-9AC8-801956E8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7194-97F0-41A7-8638-C74095CE37C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57C41E-1239-40B1-98C4-4C77F1852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E1C54-CE70-42AE-8069-31A9DA2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378F-B427-4540-83BF-3B5BF6304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3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C63EB-02F8-4FD3-A39C-E9FA9ED78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6366E-5370-4D3D-BBAC-54A163E1B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B225A-F7B8-4D5B-A46D-C05108B8D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7194-97F0-41A7-8638-C74095CE37C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87F0F-5EC4-4420-854C-4EA4245AF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FCA794-0EE4-4D30-B5E8-E83838B34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378F-B427-4540-83BF-3B5BF6304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8060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D2F0-38C0-482C-BDFA-100A40D95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293DB6-6CA7-4F7D-8BF9-E1C630E925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B2885-A9ED-47F1-A540-6ECA6C8EB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7194-97F0-41A7-8638-C74095CE37C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DD8B4-9D32-44AA-B2B1-398E117B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47BE82-A5F6-47D6-9BDC-53D9B778B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378F-B427-4540-83BF-3B5BF6304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82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8E53A-62E1-4525-90DA-C6EF8D7C2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F21A2-5804-4C05-8788-F8C0AE8846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CB36E8-78C1-49F9-9243-883ED1C1F2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ED6A64-5288-4EEB-84FE-8BFA4FCC3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7194-97F0-41A7-8638-C74095CE37C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67085E-2529-46DB-A2C4-A889217C7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7054A1-31D1-42C4-9245-6016E9F63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378F-B427-4540-83BF-3B5BF6304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5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CD9E2-241F-406E-8ADF-78DFAA945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55F3BB-3552-4DFE-BB61-4544ABC75B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AC7535-EA98-4E1B-903F-821A59982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6046BC-5E2D-4C62-BE27-293AF9340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F5AF41-AB96-47C2-867C-D455F31F4B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7F427D5-EE11-4B90-A5EE-1CE79F16C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7194-97F0-41A7-8638-C74095CE37C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412522-279F-4C13-9A50-023BE8564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97304F-F94D-475C-8D92-C320C5CF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378F-B427-4540-83BF-3B5BF6304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118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E8763-95F9-4C4B-A7AB-EB6B3F62B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141164-4723-47CC-9E81-00DF560A6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7194-97F0-41A7-8638-C74095CE37C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D9DF4C-71AD-4B03-BC22-1CF8B54AE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1DD051-D545-43A0-B399-302F01BF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378F-B427-4540-83BF-3B5BF6304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9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8AE0A3-073B-4430-8453-92D8451EF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7194-97F0-41A7-8638-C74095CE37C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BF3494-0A07-4F4A-84F1-998E642B3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438A25-E441-4148-B4B3-1E84776EB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378F-B427-4540-83BF-3B5BF6304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255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6CA02-27F2-46C5-80B1-1E7E74E82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1168E-789E-4980-88CC-16B9D73D6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792645-3479-444B-9749-89B6041759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B4FA-BD6F-4EB4-9BA2-8103FA60EC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7194-97F0-41A7-8638-C74095CE37C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4016D-8E90-4B8D-BFF6-F1C3E877C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2E552-1C93-4866-8C19-A1D3A8CF9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378F-B427-4540-83BF-3B5BF6304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22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5402E-A379-4E79-98DB-01EACDF27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69CA22-A645-41CF-86B8-D0764661F7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702629-3F3F-4F5F-823A-05E5F7B21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A8279A-92BC-482E-9A1B-1922CF4E9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F7194-97F0-41A7-8638-C74095CE37C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06F9E-74FA-423C-952B-E0A57BF0F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E74CAA-553B-47E3-83E4-E459D9C77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1378F-B427-4540-83BF-3B5BF6304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9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5EED9B-9E72-46B9-A5DB-B9049CD8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E1CE82-F6F8-4CDF-A00C-7C2E8DF9F4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D68FF3-B762-4ADB-900E-956050A214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F7194-97F0-41A7-8638-C74095CE37C6}" type="datetimeFigureOut">
              <a:rPr lang="en-US" smtClean="0"/>
              <a:t>8/27/2019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7FCD69-491F-40DA-8703-AC1236CCA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E246A-4CBB-418A-AFA4-483CE54FFB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1378F-B427-4540-83BF-3B5BF6304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158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D2474F-1FA1-403E-A28A-389F7EF1FA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Vocabulary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CFD872-D01D-4ED9-8F50-E5C786CEDE4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2611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F1979-7D89-4748-B8E5-5C4E6805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Conjugation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90136-B1AD-48C1-835C-F43293E3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2672"/>
            <a:ext cx="10515600" cy="5291091"/>
          </a:xfrm>
        </p:spPr>
        <p:txBody>
          <a:bodyPr numCol="4">
            <a:noAutofit/>
          </a:bodyPr>
          <a:lstStyle/>
          <a:p>
            <a:r>
              <a:rPr lang="en-US" sz="1800" dirty="0" err="1"/>
              <a:t>curro</a:t>
            </a:r>
            <a:endParaRPr lang="en-US" sz="1800" dirty="0"/>
          </a:p>
          <a:p>
            <a:r>
              <a:rPr lang="en-US" sz="1800" dirty="0" err="1"/>
              <a:t>currere</a:t>
            </a:r>
            <a:endParaRPr lang="en-US" sz="1800" dirty="0"/>
          </a:p>
          <a:p>
            <a:r>
              <a:rPr lang="en-US" sz="1800" dirty="0" err="1"/>
              <a:t>cucurri</a:t>
            </a:r>
            <a:endParaRPr lang="en-US" sz="1800" dirty="0"/>
          </a:p>
          <a:p>
            <a:r>
              <a:rPr lang="en-US" sz="1800" dirty="0" err="1"/>
              <a:t>cursum</a:t>
            </a:r>
            <a:endParaRPr lang="en-US" sz="1800" dirty="0"/>
          </a:p>
          <a:p>
            <a:pPr lvl="1"/>
            <a:r>
              <a:rPr lang="en-US" sz="1800" dirty="0"/>
              <a:t>to run</a:t>
            </a:r>
          </a:p>
          <a:p>
            <a:r>
              <a:rPr lang="en-US" sz="1800" dirty="0"/>
              <a:t>vivo</a:t>
            </a:r>
          </a:p>
          <a:p>
            <a:r>
              <a:rPr lang="en-US" sz="1800" dirty="0"/>
              <a:t>vivere</a:t>
            </a:r>
          </a:p>
          <a:p>
            <a:r>
              <a:rPr lang="en-US" sz="1800" dirty="0" err="1"/>
              <a:t>vixi</a:t>
            </a:r>
            <a:endParaRPr lang="en-US" sz="1800" dirty="0"/>
          </a:p>
          <a:p>
            <a:r>
              <a:rPr lang="en-US" sz="1800" dirty="0" err="1"/>
              <a:t>victum</a:t>
            </a:r>
            <a:endParaRPr lang="en-US" sz="1800" dirty="0"/>
          </a:p>
          <a:p>
            <a:pPr lvl="1"/>
            <a:r>
              <a:rPr lang="en-US" sz="1800" dirty="0"/>
              <a:t>to live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r>
              <a:rPr lang="en-US" sz="1800" dirty="0" err="1"/>
              <a:t>dico</a:t>
            </a:r>
            <a:endParaRPr lang="en-US" sz="1800" dirty="0"/>
          </a:p>
          <a:p>
            <a:r>
              <a:rPr lang="en-US" sz="1800" dirty="0" err="1"/>
              <a:t>dicere</a:t>
            </a:r>
            <a:endParaRPr lang="en-US" sz="1800" dirty="0"/>
          </a:p>
          <a:p>
            <a:r>
              <a:rPr lang="en-US" sz="1800" dirty="0" err="1"/>
              <a:t>dixi</a:t>
            </a:r>
            <a:endParaRPr lang="en-US" sz="1800" dirty="0"/>
          </a:p>
          <a:p>
            <a:r>
              <a:rPr lang="en-US" sz="1800" dirty="0"/>
              <a:t>dictum</a:t>
            </a:r>
          </a:p>
          <a:p>
            <a:pPr lvl="1"/>
            <a:r>
              <a:rPr lang="en-US" sz="1800" dirty="0"/>
              <a:t>to say</a:t>
            </a:r>
          </a:p>
          <a:p>
            <a:r>
              <a:rPr lang="en-US" sz="1800" dirty="0" err="1"/>
              <a:t>vinco</a:t>
            </a:r>
            <a:endParaRPr lang="en-US" sz="1800" dirty="0"/>
          </a:p>
          <a:p>
            <a:r>
              <a:rPr lang="en-US" sz="1800" dirty="0" err="1"/>
              <a:t>vincere</a:t>
            </a:r>
            <a:endParaRPr lang="en-US" sz="1800" dirty="0"/>
          </a:p>
          <a:p>
            <a:r>
              <a:rPr lang="en-US" sz="1800" dirty="0"/>
              <a:t>vici</a:t>
            </a:r>
          </a:p>
          <a:p>
            <a:r>
              <a:rPr lang="en-US" sz="1800" dirty="0" err="1"/>
              <a:t>victum</a:t>
            </a:r>
            <a:endParaRPr lang="en-US" sz="1800" dirty="0"/>
          </a:p>
          <a:p>
            <a:pPr lvl="1"/>
            <a:r>
              <a:rPr lang="en-US" sz="1800" dirty="0"/>
              <a:t>to conquer</a:t>
            </a:r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 err="1"/>
              <a:t>traho</a:t>
            </a:r>
            <a:endParaRPr lang="en-US" sz="1800" dirty="0"/>
          </a:p>
          <a:p>
            <a:r>
              <a:rPr lang="en-US" sz="1800" dirty="0" err="1"/>
              <a:t>trahere</a:t>
            </a:r>
            <a:endParaRPr lang="en-US" sz="1800" dirty="0"/>
          </a:p>
          <a:p>
            <a:r>
              <a:rPr lang="en-US" sz="1800" dirty="0" err="1"/>
              <a:t>traxi</a:t>
            </a:r>
            <a:endParaRPr lang="en-US" sz="1800" dirty="0"/>
          </a:p>
          <a:p>
            <a:r>
              <a:rPr lang="en-US" sz="1800" dirty="0" err="1"/>
              <a:t>tractum</a:t>
            </a:r>
            <a:endParaRPr lang="en-US" sz="1800" dirty="0"/>
          </a:p>
          <a:p>
            <a:pPr lvl="1"/>
            <a:r>
              <a:rPr lang="en-US" sz="1800" dirty="0"/>
              <a:t>to drag</a:t>
            </a:r>
          </a:p>
          <a:p>
            <a:r>
              <a:rPr lang="en-US" sz="1800" dirty="0" err="1"/>
              <a:t>scribo</a:t>
            </a:r>
            <a:endParaRPr lang="en-US" sz="1800" dirty="0"/>
          </a:p>
          <a:p>
            <a:r>
              <a:rPr lang="en-US" sz="1800" dirty="0" err="1"/>
              <a:t>scribere</a:t>
            </a:r>
            <a:endParaRPr lang="en-US" sz="1800" dirty="0"/>
          </a:p>
          <a:p>
            <a:r>
              <a:rPr lang="en-US" sz="1800" dirty="0" err="1"/>
              <a:t>scripsi</a:t>
            </a:r>
            <a:endParaRPr lang="en-US" sz="1800" dirty="0"/>
          </a:p>
          <a:p>
            <a:r>
              <a:rPr lang="en-US" sz="1800" dirty="0"/>
              <a:t>scriptum</a:t>
            </a:r>
          </a:p>
          <a:p>
            <a:pPr lvl="1"/>
            <a:r>
              <a:rPr lang="en-US" sz="1800" dirty="0"/>
              <a:t>to write</a:t>
            </a:r>
          </a:p>
          <a:p>
            <a:r>
              <a:rPr lang="en-US" sz="1800" dirty="0" err="1"/>
              <a:t>gero</a:t>
            </a:r>
            <a:endParaRPr lang="en-US" sz="1800" dirty="0"/>
          </a:p>
          <a:p>
            <a:r>
              <a:rPr lang="en-US" sz="1800" dirty="0" err="1"/>
              <a:t>gerere</a:t>
            </a:r>
            <a:endParaRPr lang="en-US" sz="1800" dirty="0"/>
          </a:p>
          <a:p>
            <a:r>
              <a:rPr lang="en-US" sz="1800" dirty="0" err="1"/>
              <a:t>gessi</a:t>
            </a:r>
            <a:endParaRPr lang="en-US" sz="1800" dirty="0"/>
          </a:p>
          <a:p>
            <a:r>
              <a:rPr lang="en-US" sz="1800" dirty="0" err="1"/>
              <a:t>gestum</a:t>
            </a:r>
            <a:endParaRPr lang="en-US" sz="1800" dirty="0"/>
          </a:p>
          <a:p>
            <a:pPr lvl="1"/>
            <a:r>
              <a:rPr lang="en-US" sz="1800" dirty="0"/>
              <a:t>to bear, wage</a:t>
            </a:r>
          </a:p>
          <a:p>
            <a:r>
              <a:rPr lang="en-US" sz="1800" dirty="0" err="1"/>
              <a:t>duco</a:t>
            </a:r>
            <a:endParaRPr lang="en-US" sz="1800" dirty="0"/>
          </a:p>
          <a:p>
            <a:r>
              <a:rPr lang="en-US" sz="1800" dirty="0" err="1"/>
              <a:t>ducere</a:t>
            </a:r>
            <a:endParaRPr lang="en-US" sz="1800" dirty="0"/>
          </a:p>
          <a:p>
            <a:r>
              <a:rPr lang="en-US" sz="1800" dirty="0" err="1"/>
              <a:t>duxi</a:t>
            </a:r>
            <a:endParaRPr lang="en-US" sz="1800" dirty="0"/>
          </a:p>
          <a:p>
            <a:r>
              <a:rPr lang="en-US" sz="1800" dirty="0" err="1"/>
              <a:t>ductum</a:t>
            </a:r>
            <a:endParaRPr lang="en-US" sz="1800" dirty="0"/>
          </a:p>
          <a:p>
            <a:pPr lvl="1"/>
            <a:r>
              <a:rPr lang="en-US" sz="1800" dirty="0"/>
              <a:t>to lead</a:t>
            </a:r>
          </a:p>
          <a:p>
            <a:r>
              <a:rPr lang="en-US" sz="1800" dirty="0"/>
              <a:t>disco</a:t>
            </a:r>
          </a:p>
          <a:p>
            <a:r>
              <a:rPr lang="en-US" sz="1800" dirty="0" err="1"/>
              <a:t>discere</a:t>
            </a:r>
            <a:endParaRPr lang="en-US" sz="1800" dirty="0"/>
          </a:p>
          <a:p>
            <a:r>
              <a:rPr lang="en-US" sz="1800" dirty="0" err="1"/>
              <a:t>didici</a:t>
            </a:r>
            <a:endParaRPr lang="en-US" sz="1800" dirty="0"/>
          </a:p>
          <a:p>
            <a:r>
              <a:rPr lang="en-US" sz="1800" dirty="0"/>
              <a:t>xxx</a:t>
            </a:r>
          </a:p>
          <a:p>
            <a:pPr lvl="1"/>
            <a:r>
              <a:rPr lang="en-US" sz="1800" dirty="0"/>
              <a:t>to learn</a:t>
            </a:r>
          </a:p>
          <a:p>
            <a:r>
              <a:rPr lang="en-US" sz="1800" dirty="0"/>
              <a:t>ago</a:t>
            </a:r>
          </a:p>
          <a:p>
            <a:r>
              <a:rPr lang="en-US" sz="1800" dirty="0" err="1"/>
              <a:t>agere</a:t>
            </a:r>
            <a:endParaRPr lang="en-US" sz="1800" dirty="0"/>
          </a:p>
          <a:p>
            <a:r>
              <a:rPr lang="en-US" sz="1800" dirty="0" err="1"/>
              <a:t>egi</a:t>
            </a:r>
            <a:endParaRPr lang="en-US" sz="1800" dirty="0"/>
          </a:p>
          <a:p>
            <a:r>
              <a:rPr lang="en-US" sz="1800" dirty="0" err="1"/>
              <a:t>actum</a:t>
            </a:r>
            <a:endParaRPr lang="en-US" sz="1800" dirty="0"/>
          </a:p>
          <a:p>
            <a:pPr lvl="1"/>
            <a:r>
              <a:rPr lang="en-US" sz="1800" dirty="0"/>
              <a:t>to drive, lead, act</a:t>
            </a:r>
          </a:p>
        </p:txBody>
      </p:sp>
    </p:spTree>
    <p:extLst>
      <p:ext uri="{BB962C8B-B14F-4D97-AF65-F5344CB8AC3E}">
        <p14:creationId xmlns:p14="http://schemas.microsoft.com/office/powerpoint/2010/main" val="2497391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1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3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5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7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8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519A9-63C0-44C8-86B5-2A4B88FAA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Conjugation “</a:t>
            </a:r>
            <a:r>
              <a:rPr lang="en-US" dirty="0" err="1"/>
              <a:t>io</a:t>
            </a:r>
            <a:r>
              <a:rPr lang="en-US" dirty="0"/>
              <a:t>”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1B2FC-4A0C-4C5E-AA50-ABF780B7F4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en-US" dirty="0" err="1"/>
              <a:t>capio</a:t>
            </a:r>
            <a:endParaRPr lang="en-US" dirty="0"/>
          </a:p>
          <a:p>
            <a:r>
              <a:rPr lang="en-US" dirty="0" err="1"/>
              <a:t>capere</a:t>
            </a:r>
            <a:endParaRPr lang="en-US" dirty="0"/>
          </a:p>
          <a:p>
            <a:r>
              <a:rPr lang="en-US" dirty="0" err="1"/>
              <a:t>cepi</a:t>
            </a:r>
            <a:endParaRPr lang="en-US" dirty="0"/>
          </a:p>
          <a:p>
            <a:r>
              <a:rPr lang="en-US" dirty="0" err="1"/>
              <a:t>captum</a:t>
            </a:r>
            <a:endParaRPr lang="en-US" dirty="0"/>
          </a:p>
          <a:p>
            <a:pPr lvl="1"/>
            <a:r>
              <a:rPr lang="en-US" dirty="0"/>
              <a:t>to capture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facio</a:t>
            </a:r>
            <a:endParaRPr lang="en-US" dirty="0"/>
          </a:p>
          <a:p>
            <a:r>
              <a:rPr lang="en-US" dirty="0" err="1"/>
              <a:t>facere</a:t>
            </a:r>
            <a:endParaRPr lang="en-US" dirty="0"/>
          </a:p>
          <a:p>
            <a:r>
              <a:rPr lang="en-US" dirty="0" err="1"/>
              <a:t>feci</a:t>
            </a:r>
            <a:endParaRPr lang="en-US" dirty="0"/>
          </a:p>
          <a:p>
            <a:r>
              <a:rPr lang="en-US" dirty="0"/>
              <a:t>factum</a:t>
            </a:r>
          </a:p>
          <a:p>
            <a:pPr lvl="1"/>
            <a:r>
              <a:rPr lang="en-US" dirty="0"/>
              <a:t>to make, do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fugio</a:t>
            </a:r>
            <a:endParaRPr lang="en-US" dirty="0"/>
          </a:p>
          <a:p>
            <a:r>
              <a:rPr lang="en-US" dirty="0" err="1"/>
              <a:t>fugere</a:t>
            </a:r>
            <a:endParaRPr lang="en-US" dirty="0"/>
          </a:p>
          <a:p>
            <a:r>
              <a:rPr lang="en-US" dirty="0" err="1"/>
              <a:t>fugi</a:t>
            </a:r>
            <a:endParaRPr lang="en-US" dirty="0"/>
          </a:p>
          <a:p>
            <a:r>
              <a:rPr lang="en-US" dirty="0" err="1"/>
              <a:t>fugiturum</a:t>
            </a:r>
            <a:endParaRPr lang="en-US" dirty="0"/>
          </a:p>
          <a:p>
            <a:pPr lvl="1"/>
            <a:r>
              <a:rPr lang="en-US" dirty="0"/>
              <a:t>to flee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04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06A94-676E-4080-9346-1D2F84B60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Conjugation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3EE0A-8E41-415E-AE58-B1584D5A9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en-US" dirty="0" err="1"/>
              <a:t>venio</a:t>
            </a:r>
            <a:endParaRPr lang="en-US" dirty="0"/>
          </a:p>
          <a:p>
            <a:r>
              <a:rPr lang="en-US" dirty="0" err="1"/>
              <a:t>venīre</a:t>
            </a:r>
            <a:endParaRPr lang="en-US" dirty="0"/>
          </a:p>
          <a:p>
            <a:r>
              <a:rPr lang="en-US" dirty="0" err="1"/>
              <a:t>veni</a:t>
            </a:r>
            <a:endParaRPr lang="en-US" dirty="0"/>
          </a:p>
          <a:p>
            <a:r>
              <a:rPr lang="en-US" dirty="0" err="1"/>
              <a:t>ventum</a:t>
            </a:r>
            <a:endParaRPr lang="en-US" dirty="0"/>
          </a:p>
          <a:p>
            <a:pPr lvl="1"/>
            <a:r>
              <a:rPr lang="en-US" dirty="0"/>
              <a:t>to come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invenio</a:t>
            </a:r>
            <a:endParaRPr lang="en-US" dirty="0"/>
          </a:p>
          <a:p>
            <a:r>
              <a:rPr lang="en-US" dirty="0" err="1"/>
              <a:t>invenīre</a:t>
            </a:r>
            <a:endParaRPr lang="en-US" dirty="0"/>
          </a:p>
          <a:p>
            <a:r>
              <a:rPr lang="en-US" dirty="0" err="1"/>
              <a:t>inveni</a:t>
            </a:r>
            <a:endParaRPr lang="en-US" dirty="0"/>
          </a:p>
          <a:p>
            <a:r>
              <a:rPr lang="en-US" dirty="0" err="1"/>
              <a:t>inventum</a:t>
            </a:r>
            <a:endParaRPr lang="en-US" dirty="0"/>
          </a:p>
          <a:p>
            <a:pPr lvl="1"/>
            <a:r>
              <a:rPr lang="en-US" dirty="0"/>
              <a:t>to find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audio</a:t>
            </a:r>
          </a:p>
          <a:p>
            <a:r>
              <a:rPr lang="en-US" dirty="0" err="1"/>
              <a:t>audīre</a:t>
            </a:r>
            <a:endParaRPr lang="en-US" dirty="0"/>
          </a:p>
          <a:p>
            <a:r>
              <a:rPr lang="en-US" dirty="0" err="1"/>
              <a:t>audivi</a:t>
            </a:r>
            <a:endParaRPr lang="en-US" dirty="0"/>
          </a:p>
          <a:p>
            <a:r>
              <a:rPr lang="en-US" dirty="0" err="1"/>
              <a:t>auditum</a:t>
            </a:r>
            <a:endParaRPr lang="en-US" dirty="0"/>
          </a:p>
          <a:p>
            <a:pPr lvl="1"/>
            <a:r>
              <a:rPr lang="en-US" dirty="0"/>
              <a:t>to hear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7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4160A-7CC6-4E67-B29A-A71BD5A20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Irregular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A2EAB-15B4-40D7-A86C-659288F5B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sum</a:t>
            </a:r>
          </a:p>
          <a:p>
            <a:r>
              <a:rPr lang="en-US" dirty="0" err="1"/>
              <a:t>esse</a:t>
            </a:r>
            <a:endParaRPr lang="en-US" dirty="0"/>
          </a:p>
          <a:p>
            <a:r>
              <a:rPr lang="en-US" dirty="0" err="1"/>
              <a:t>fui</a:t>
            </a:r>
            <a:endParaRPr lang="en-US" dirty="0"/>
          </a:p>
          <a:p>
            <a:r>
              <a:rPr lang="en-US" dirty="0" err="1"/>
              <a:t>futurum</a:t>
            </a:r>
            <a:endParaRPr lang="en-US" dirty="0"/>
          </a:p>
          <a:p>
            <a:pPr lvl="1"/>
            <a:r>
              <a:rPr lang="en-US" dirty="0"/>
              <a:t>to be</a:t>
            </a:r>
          </a:p>
          <a:p>
            <a:r>
              <a:rPr lang="en-US" dirty="0"/>
              <a:t>possum</a:t>
            </a:r>
          </a:p>
          <a:p>
            <a:r>
              <a:rPr lang="en-US" dirty="0"/>
              <a:t>posse</a:t>
            </a:r>
          </a:p>
          <a:p>
            <a:r>
              <a:rPr lang="en-US" dirty="0" err="1"/>
              <a:t>potui</a:t>
            </a:r>
            <a:endParaRPr lang="en-US" dirty="0"/>
          </a:p>
          <a:p>
            <a:pPr lvl="1"/>
            <a:r>
              <a:rPr lang="en-US" dirty="0"/>
              <a:t>to be able</a:t>
            </a:r>
          </a:p>
        </p:txBody>
      </p:sp>
    </p:spTree>
    <p:extLst>
      <p:ext uri="{BB962C8B-B14F-4D97-AF65-F5344CB8AC3E}">
        <p14:creationId xmlns:p14="http://schemas.microsoft.com/office/powerpoint/2010/main" val="284899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B1D7C-2473-4720-BA08-DAAF30DDB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992A0-B7FE-4ACB-88D7-D926C3B5C7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 the pattern –us, -a, -um</a:t>
            </a:r>
          </a:p>
          <a:p>
            <a:r>
              <a:rPr lang="en-US" dirty="0"/>
              <a:t>us=masculine</a:t>
            </a:r>
          </a:p>
          <a:p>
            <a:r>
              <a:rPr lang="en-US" dirty="0"/>
              <a:t>a=feminine</a:t>
            </a:r>
          </a:p>
          <a:p>
            <a:r>
              <a:rPr lang="en-US" dirty="0"/>
              <a:t>um=neuter</a:t>
            </a:r>
          </a:p>
        </p:txBody>
      </p:sp>
    </p:spTree>
    <p:extLst>
      <p:ext uri="{BB962C8B-B14F-4D97-AF65-F5344CB8AC3E}">
        <p14:creationId xmlns:p14="http://schemas.microsoft.com/office/powerpoint/2010/main" val="131263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33921-E531-41AE-B07D-B70039DBF2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Adjectives in “us”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4EAFD-CCEA-4074-A1D1-966DCE974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en-US" dirty="0" err="1"/>
              <a:t>antiquus</a:t>
            </a:r>
            <a:endParaRPr lang="en-US" dirty="0"/>
          </a:p>
          <a:p>
            <a:r>
              <a:rPr lang="en-US" dirty="0"/>
              <a:t>magnus</a:t>
            </a:r>
          </a:p>
          <a:p>
            <a:r>
              <a:rPr lang="en-US" dirty="0"/>
              <a:t>meus</a:t>
            </a:r>
          </a:p>
          <a:p>
            <a:r>
              <a:rPr lang="en-US" dirty="0" err="1"/>
              <a:t>multus</a:t>
            </a:r>
            <a:endParaRPr lang="en-US" dirty="0"/>
          </a:p>
          <a:p>
            <a:r>
              <a:rPr lang="en-US" dirty="0" err="1"/>
              <a:t>tuus</a:t>
            </a:r>
            <a:endParaRPr lang="en-US" dirty="0"/>
          </a:p>
          <a:p>
            <a:r>
              <a:rPr lang="en-US" dirty="0" err="1"/>
              <a:t>avarus</a:t>
            </a:r>
            <a:endParaRPr lang="en-US" dirty="0"/>
          </a:p>
          <a:p>
            <a:r>
              <a:rPr lang="en-US" dirty="0"/>
              <a:t>Romanus</a:t>
            </a:r>
          </a:p>
          <a:p>
            <a:r>
              <a:rPr lang="en-US" dirty="0" err="1"/>
              <a:t>pauci</a:t>
            </a:r>
            <a:endParaRPr lang="en-US" dirty="0"/>
          </a:p>
          <a:p>
            <a:r>
              <a:rPr lang="en-US" dirty="0" err="1"/>
              <a:t>bellus</a:t>
            </a:r>
            <a:endParaRPr lang="en-US" dirty="0"/>
          </a:p>
          <a:p>
            <a:r>
              <a:rPr lang="en-US" dirty="0"/>
              <a:t>bonus</a:t>
            </a:r>
          </a:p>
          <a:p>
            <a:r>
              <a:rPr lang="en-US" dirty="0" err="1"/>
              <a:t>humanus</a:t>
            </a:r>
            <a:endParaRPr lang="en-US" dirty="0"/>
          </a:p>
          <a:p>
            <a:r>
              <a:rPr lang="en-US" dirty="0"/>
              <a:t>malus</a:t>
            </a:r>
          </a:p>
          <a:p>
            <a:r>
              <a:rPr lang="en-US" dirty="0" err="1"/>
              <a:t>parvus</a:t>
            </a:r>
            <a:endParaRPr lang="en-US" dirty="0"/>
          </a:p>
          <a:p>
            <a:r>
              <a:rPr lang="en-US" dirty="0" err="1"/>
              <a:t>stultus</a:t>
            </a:r>
            <a:endParaRPr lang="en-US" dirty="0"/>
          </a:p>
          <a:p>
            <a:r>
              <a:rPr lang="en-US" dirty="0" err="1"/>
              <a:t>verus</a:t>
            </a:r>
            <a:endParaRPr lang="en-US" dirty="0"/>
          </a:p>
          <a:p>
            <a:r>
              <a:rPr lang="en-US" dirty="0" err="1"/>
              <a:t>sanus</a:t>
            </a:r>
            <a:endParaRPr lang="en-US" dirty="0"/>
          </a:p>
          <a:p>
            <a:r>
              <a:rPr lang="en-US" dirty="0" err="1"/>
              <a:t>Graecus</a:t>
            </a:r>
            <a:endParaRPr lang="en-US" dirty="0"/>
          </a:p>
          <a:p>
            <a:r>
              <a:rPr lang="en-US" dirty="0" err="1"/>
              <a:t>perpetuus</a:t>
            </a:r>
            <a:endParaRPr lang="en-US" dirty="0"/>
          </a:p>
          <a:p>
            <a:r>
              <a:rPr lang="en-US" dirty="0" err="1"/>
              <a:t>plenus</a:t>
            </a:r>
            <a:endParaRPr lang="en-US" dirty="0"/>
          </a:p>
          <a:p>
            <a:r>
              <a:rPr lang="en-US" dirty="0" err="1"/>
              <a:t>salvus</a:t>
            </a:r>
            <a:endParaRPr lang="en-US" dirty="0"/>
          </a:p>
          <a:p>
            <a:r>
              <a:rPr lang="en-US" dirty="0" err="1"/>
              <a:t>secundus</a:t>
            </a:r>
            <a:endParaRPr lang="en-US" dirty="0"/>
          </a:p>
          <a:p>
            <a:r>
              <a:rPr lang="en-US" dirty="0" err="1"/>
              <a:t>novus</a:t>
            </a:r>
            <a:endParaRPr lang="en-US" dirty="0"/>
          </a:p>
          <a:p>
            <a:r>
              <a:rPr lang="en-US" dirty="0" err="1"/>
              <a:t>beatus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7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FEC55-2AC8-43F8-B7E4-83415F0BF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Adjectives in “r”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2251F-D7CF-480B-949D-145B3D904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careful with these</a:t>
            </a:r>
          </a:p>
          <a:p>
            <a:r>
              <a:rPr lang="en-US" dirty="0"/>
              <a:t>use the feminine form for the base</a:t>
            </a:r>
          </a:p>
          <a:p>
            <a:r>
              <a:rPr lang="en-US" dirty="0">
                <a:highlight>
                  <a:srgbClr val="FFFF00"/>
                </a:highlight>
              </a:rPr>
              <a:t>liber, libera, liberum</a:t>
            </a:r>
          </a:p>
          <a:p>
            <a:r>
              <a:rPr lang="en-US" dirty="0" err="1"/>
              <a:t>noster</a:t>
            </a:r>
            <a:r>
              <a:rPr lang="en-US" dirty="0"/>
              <a:t>, nostra, nostrum,</a:t>
            </a:r>
          </a:p>
          <a:p>
            <a:r>
              <a:rPr lang="en-US" dirty="0" err="1"/>
              <a:t>pulcher</a:t>
            </a:r>
            <a:r>
              <a:rPr lang="en-US" dirty="0"/>
              <a:t>, pulchra, </a:t>
            </a:r>
            <a:r>
              <a:rPr lang="en-US" dirty="0" err="1"/>
              <a:t>pulchrum</a:t>
            </a:r>
            <a:r>
              <a:rPr lang="en-US" dirty="0"/>
              <a:t>,</a:t>
            </a:r>
          </a:p>
          <a:p>
            <a:r>
              <a:rPr lang="en-US" dirty="0" err="1"/>
              <a:t>vester</a:t>
            </a:r>
            <a:r>
              <a:rPr lang="en-US" dirty="0"/>
              <a:t>, </a:t>
            </a:r>
            <a:r>
              <a:rPr lang="en-US" dirty="0" err="1"/>
              <a:t>vestra</a:t>
            </a:r>
            <a:r>
              <a:rPr lang="en-US" dirty="0"/>
              <a:t>, </a:t>
            </a:r>
            <a:r>
              <a:rPr lang="en-US" dirty="0" err="1"/>
              <a:t>vestrum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44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D7C15-63E7-40B3-93DA-45EA7C608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BB9FF0-A1DA-4B0A-898D-CFE64925C2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Declension</a:t>
            </a:r>
          </a:p>
          <a:p>
            <a:pPr lvl="1"/>
            <a:r>
              <a:rPr lang="en-US" dirty="0"/>
              <a:t>a, ae, f</a:t>
            </a:r>
          </a:p>
          <a:p>
            <a:r>
              <a:rPr lang="en-US" dirty="0"/>
              <a:t>Second Declension Masculine</a:t>
            </a:r>
          </a:p>
          <a:p>
            <a:pPr lvl="1"/>
            <a:r>
              <a:rPr lang="en-US" dirty="0"/>
              <a:t>us, </a:t>
            </a:r>
            <a:r>
              <a:rPr lang="en-US" dirty="0" err="1"/>
              <a:t>i</a:t>
            </a:r>
            <a:r>
              <a:rPr lang="en-US" dirty="0"/>
              <a:t>, m</a:t>
            </a:r>
          </a:p>
          <a:p>
            <a:pPr lvl="1"/>
            <a:r>
              <a:rPr lang="en-US" dirty="0"/>
              <a:t>r, </a:t>
            </a:r>
            <a:r>
              <a:rPr lang="en-US" dirty="0" err="1"/>
              <a:t>i</a:t>
            </a:r>
            <a:r>
              <a:rPr lang="en-US" dirty="0"/>
              <a:t>, m</a:t>
            </a:r>
          </a:p>
          <a:p>
            <a:pPr lvl="2"/>
            <a:r>
              <a:rPr lang="en-US" dirty="0"/>
              <a:t>for the ones ending in “r” you must know how the genitive forms</a:t>
            </a:r>
          </a:p>
          <a:p>
            <a:r>
              <a:rPr lang="en-US" dirty="0"/>
              <a:t>Second Declension Neuter</a:t>
            </a:r>
          </a:p>
          <a:p>
            <a:pPr lvl="1"/>
            <a:r>
              <a:rPr lang="en-US" dirty="0"/>
              <a:t>um, </a:t>
            </a:r>
            <a:r>
              <a:rPr lang="en-US" dirty="0" err="1"/>
              <a:t>i</a:t>
            </a:r>
            <a:r>
              <a:rPr lang="en-US" dirty="0"/>
              <a:t>, n</a:t>
            </a:r>
          </a:p>
          <a:p>
            <a:r>
              <a:rPr lang="en-US" dirty="0"/>
              <a:t>Third Declension</a:t>
            </a:r>
          </a:p>
          <a:p>
            <a:pPr lvl="1"/>
            <a:r>
              <a:rPr lang="en-US" dirty="0"/>
              <a:t>random Nominative form, is (with a new base), m/f/n</a:t>
            </a:r>
          </a:p>
        </p:txBody>
      </p:sp>
    </p:spTree>
    <p:extLst>
      <p:ext uri="{BB962C8B-B14F-4D97-AF65-F5344CB8AC3E}">
        <p14:creationId xmlns:p14="http://schemas.microsoft.com/office/powerpoint/2010/main" val="2183608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7CDA8-6001-4478-BD3C-698B2AC43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Declension 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7B5FC-E217-4860-A4BD-7F23517B25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5">
            <a:normAutofit fontScale="62500" lnSpcReduction="20000"/>
          </a:bodyPr>
          <a:lstStyle/>
          <a:p>
            <a:r>
              <a:rPr lang="en-US" dirty="0" err="1"/>
              <a:t>fama</a:t>
            </a:r>
            <a:endParaRPr lang="en-US" dirty="0"/>
          </a:p>
          <a:p>
            <a:pPr lvl="1"/>
            <a:r>
              <a:rPr lang="en-US" dirty="0"/>
              <a:t>fame, reputation</a:t>
            </a:r>
          </a:p>
          <a:p>
            <a:r>
              <a:rPr lang="en-US" dirty="0"/>
              <a:t>forma</a:t>
            </a:r>
          </a:p>
          <a:p>
            <a:pPr lvl="1"/>
            <a:r>
              <a:rPr lang="en-US" dirty="0"/>
              <a:t>shape, form, beauty</a:t>
            </a:r>
          </a:p>
          <a:p>
            <a:r>
              <a:rPr lang="en-US" dirty="0" err="1"/>
              <a:t>fortuna</a:t>
            </a:r>
            <a:endParaRPr lang="en-US" dirty="0"/>
          </a:p>
          <a:p>
            <a:pPr lvl="1"/>
            <a:r>
              <a:rPr lang="en-US" dirty="0"/>
              <a:t>fortune</a:t>
            </a:r>
          </a:p>
          <a:p>
            <a:r>
              <a:rPr lang="en-US" dirty="0" err="1"/>
              <a:t>ira</a:t>
            </a:r>
            <a:endParaRPr lang="en-US" dirty="0"/>
          </a:p>
          <a:p>
            <a:pPr lvl="1"/>
            <a:r>
              <a:rPr lang="en-US" dirty="0"/>
              <a:t>anger</a:t>
            </a:r>
          </a:p>
          <a:p>
            <a:r>
              <a:rPr lang="en-US" dirty="0"/>
              <a:t>patria</a:t>
            </a:r>
          </a:p>
          <a:p>
            <a:pPr lvl="1"/>
            <a:r>
              <a:rPr lang="en-US" dirty="0"/>
              <a:t>country</a:t>
            </a:r>
          </a:p>
          <a:p>
            <a:r>
              <a:rPr lang="en-US" dirty="0" err="1"/>
              <a:t>pecunia</a:t>
            </a:r>
            <a:endParaRPr lang="en-US" dirty="0"/>
          </a:p>
          <a:p>
            <a:pPr lvl="1"/>
            <a:r>
              <a:rPr lang="en-US" dirty="0"/>
              <a:t>money</a:t>
            </a:r>
          </a:p>
          <a:p>
            <a:r>
              <a:rPr lang="en-US" dirty="0"/>
              <a:t>philosophia</a:t>
            </a:r>
          </a:p>
          <a:p>
            <a:pPr lvl="1"/>
            <a:r>
              <a:rPr lang="en-US" dirty="0"/>
              <a:t>philosophy</a:t>
            </a:r>
          </a:p>
          <a:p>
            <a:r>
              <a:rPr lang="en-US" dirty="0" err="1"/>
              <a:t>poena</a:t>
            </a:r>
            <a:endParaRPr lang="en-US" dirty="0"/>
          </a:p>
          <a:p>
            <a:pPr lvl="1"/>
            <a:r>
              <a:rPr lang="en-US" dirty="0"/>
              <a:t>punishment</a:t>
            </a:r>
          </a:p>
          <a:p>
            <a:r>
              <a:rPr lang="en-US" dirty="0"/>
              <a:t>porta</a:t>
            </a:r>
          </a:p>
          <a:p>
            <a:pPr lvl="1"/>
            <a:r>
              <a:rPr lang="en-US" dirty="0"/>
              <a:t>gate</a:t>
            </a:r>
          </a:p>
          <a:p>
            <a:r>
              <a:rPr lang="en-US" dirty="0" err="1"/>
              <a:t>puella</a:t>
            </a:r>
            <a:endParaRPr lang="en-US" dirty="0"/>
          </a:p>
          <a:p>
            <a:pPr lvl="1"/>
            <a:r>
              <a:rPr lang="en-US" dirty="0"/>
              <a:t>girl</a:t>
            </a:r>
          </a:p>
          <a:p>
            <a:r>
              <a:rPr lang="en-US" dirty="0" err="1"/>
              <a:t>rosa</a:t>
            </a:r>
            <a:endParaRPr lang="en-US" dirty="0"/>
          </a:p>
          <a:p>
            <a:pPr lvl="1"/>
            <a:r>
              <a:rPr lang="en-US" dirty="0"/>
              <a:t>rose</a:t>
            </a:r>
          </a:p>
          <a:p>
            <a:r>
              <a:rPr lang="en-US" dirty="0"/>
              <a:t>sententia</a:t>
            </a:r>
          </a:p>
          <a:p>
            <a:pPr lvl="1"/>
            <a:r>
              <a:rPr lang="en-US" dirty="0"/>
              <a:t>thought, </a:t>
            </a:r>
            <a:r>
              <a:rPr lang="en-US" dirty="0" err="1"/>
              <a:t>feeling,sentence</a:t>
            </a:r>
            <a:endParaRPr lang="en-US" dirty="0"/>
          </a:p>
          <a:p>
            <a:r>
              <a:rPr lang="en-US" dirty="0"/>
              <a:t>vita</a:t>
            </a:r>
          </a:p>
          <a:p>
            <a:pPr lvl="1"/>
            <a:r>
              <a:rPr lang="en-US" dirty="0"/>
              <a:t>life</a:t>
            </a:r>
          </a:p>
          <a:p>
            <a:r>
              <a:rPr lang="en-US" dirty="0" err="1"/>
              <a:t>amica</a:t>
            </a:r>
            <a:endParaRPr lang="en-US" dirty="0"/>
          </a:p>
          <a:p>
            <a:pPr lvl="1"/>
            <a:r>
              <a:rPr lang="en-US" dirty="0"/>
              <a:t>friend</a:t>
            </a:r>
          </a:p>
          <a:p>
            <a:r>
              <a:rPr lang="en-US" dirty="0" err="1"/>
              <a:t>femina</a:t>
            </a:r>
            <a:endParaRPr lang="en-US" dirty="0"/>
          </a:p>
          <a:p>
            <a:pPr lvl="1"/>
            <a:r>
              <a:rPr lang="en-US" dirty="0"/>
              <a:t>woman</a:t>
            </a:r>
          </a:p>
          <a:p>
            <a:r>
              <a:rPr lang="en-US" dirty="0" err="1"/>
              <a:t>filia</a:t>
            </a:r>
            <a:endParaRPr lang="en-US" dirty="0"/>
          </a:p>
          <a:p>
            <a:pPr lvl="1"/>
            <a:r>
              <a:rPr lang="en-US" dirty="0"/>
              <a:t>daughter</a:t>
            </a:r>
          </a:p>
          <a:p>
            <a:r>
              <a:rPr lang="en-US" dirty="0" err="1"/>
              <a:t>sapientia</a:t>
            </a:r>
            <a:endParaRPr lang="en-US" dirty="0"/>
          </a:p>
          <a:p>
            <a:pPr lvl="1"/>
            <a:r>
              <a:rPr lang="en-US" dirty="0"/>
              <a:t>wisdom</a:t>
            </a:r>
          </a:p>
          <a:p>
            <a:r>
              <a:rPr lang="en-US" dirty="0" err="1"/>
              <a:t>cura</a:t>
            </a:r>
            <a:endParaRPr lang="en-US" dirty="0"/>
          </a:p>
          <a:p>
            <a:pPr lvl="1"/>
            <a:r>
              <a:rPr lang="en-US" dirty="0"/>
              <a:t>care, concern</a:t>
            </a:r>
          </a:p>
          <a:p>
            <a:r>
              <a:rPr lang="en-US" dirty="0" err="1"/>
              <a:t>magistra</a:t>
            </a:r>
            <a:endParaRPr lang="en-US" dirty="0"/>
          </a:p>
          <a:p>
            <a:pPr lvl="1"/>
            <a:r>
              <a:rPr lang="en-US" dirty="0"/>
              <a:t>teacher</a:t>
            </a:r>
          </a:p>
          <a:p>
            <a:r>
              <a:rPr lang="en-US" dirty="0"/>
              <a:t>mora</a:t>
            </a:r>
          </a:p>
          <a:p>
            <a:pPr lvl="1"/>
            <a:r>
              <a:rPr lang="en-US" dirty="0"/>
              <a:t>delay</a:t>
            </a:r>
          </a:p>
          <a:p>
            <a:r>
              <a:rPr lang="en-US" dirty="0" err="1"/>
              <a:t>adulescentia</a:t>
            </a:r>
            <a:endParaRPr lang="en-US" dirty="0"/>
          </a:p>
          <a:p>
            <a:pPr lvl="1"/>
            <a:r>
              <a:rPr lang="en-US" dirty="0"/>
              <a:t>youth</a:t>
            </a:r>
          </a:p>
          <a:p>
            <a:r>
              <a:rPr lang="en-US" dirty="0"/>
              <a:t>culpa</a:t>
            </a:r>
          </a:p>
          <a:p>
            <a:pPr lvl="1"/>
            <a:r>
              <a:rPr lang="en-US" dirty="0"/>
              <a:t>blame</a:t>
            </a:r>
          </a:p>
          <a:p>
            <a:r>
              <a:rPr lang="en-US" dirty="0"/>
              <a:t>Gloria</a:t>
            </a:r>
          </a:p>
          <a:p>
            <a:pPr lvl="1"/>
            <a:r>
              <a:rPr lang="en-US" dirty="0"/>
              <a:t>glory</a:t>
            </a:r>
          </a:p>
          <a:p>
            <a:r>
              <a:rPr lang="en-US" dirty="0" err="1"/>
              <a:t>dea</a:t>
            </a:r>
            <a:endParaRPr lang="en-US" dirty="0"/>
          </a:p>
          <a:p>
            <a:pPr lvl="1"/>
            <a:r>
              <a:rPr lang="en-US" dirty="0"/>
              <a:t>goddess</a:t>
            </a:r>
          </a:p>
          <a:p>
            <a:r>
              <a:rPr lang="en-US" dirty="0" err="1"/>
              <a:t>discipula</a:t>
            </a:r>
            <a:endParaRPr lang="en-US" dirty="0"/>
          </a:p>
          <a:p>
            <a:pPr lvl="1"/>
            <a:r>
              <a:rPr lang="en-US" dirty="0"/>
              <a:t>student</a:t>
            </a:r>
          </a:p>
          <a:p>
            <a:r>
              <a:rPr lang="en-US" dirty="0" err="1"/>
              <a:t>insidiae</a:t>
            </a:r>
            <a:endParaRPr lang="en-US" dirty="0"/>
          </a:p>
          <a:p>
            <a:pPr lvl="1"/>
            <a:r>
              <a:rPr lang="en-US" dirty="0"/>
              <a:t>plot, ambush</a:t>
            </a:r>
          </a:p>
          <a:p>
            <a:r>
              <a:rPr lang="en-US" dirty="0" err="1"/>
              <a:t>littera</a:t>
            </a:r>
            <a:endParaRPr lang="en-US" dirty="0"/>
          </a:p>
          <a:p>
            <a:pPr lvl="1"/>
            <a:r>
              <a:rPr lang="en-US" dirty="0"/>
              <a:t>letter</a:t>
            </a:r>
          </a:p>
          <a:p>
            <a:r>
              <a:rPr lang="en-US" dirty="0" err="1"/>
              <a:t>regina</a:t>
            </a:r>
            <a:endParaRPr lang="en-US" dirty="0"/>
          </a:p>
          <a:p>
            <a:pPr lvl="1"/>
            <a:r>
              <a:rPr lang="en-US" dirty="0"/>
              <a:t>queen</a:t>
            </a:r>
          </a:p>
          <a:p>
            <a:r>
              <a:rPr lang="en-US" dirty="0"/>
              <a:t>terra</a:t>
            </a:r>
          </a:p>
          <a:p>
            <a:pPr lvl="1"/>
            <a:r>
              <a:rPr lang="en-US" dirty="0"/>
              <a:t>land</a:t>
            </a:r>
          </a:p>
          <a:p>
            <a:r>
              <a:rPr lang="en-US" dirty="0" err="1"/>
              <a:t>copia</a:t>
            </a:r>
            <a:endParaRPr lang="en-US" dirty="0"/>
          </a:p>
          <a:p>
            <a:pPr lvl="1"/>
            <a:r>
              <a:rPr lang="en-US" dirty="0"/>
              <a:t>plenty, supply</a:t>
            </a:r>
          </a:p>
          <a:p>
            <a:r>
              <a:rPr lang="en-US" dirty="0"/>
              <a:t>Victoria</a:t>
            </a:r>
          </a:p>
          <a:p>
            <a:pPr lvl="1"/>
            <a:r>
              <a:rPr lang="en-US" dirty="0"/>
              <a:t>victory</a:t>
            </a:r>
          </a:p>
          <a:p>
            <a:r>
              <a:rPr lang="en-US" dirty="0" err="1"/>
              <a:t>amicitia</a:t>
            </a:r>
            <a:endParaRPr lang="en-US" dirty="0"/>
          </a:p>
          <a:p>
            <a:pPr lvl="1"/>
            <a:r>
              <a:rPr lang="en-US" dirty="0"/>
              <a:t>friendship</a:t>
            </a:r>
          </a:p>
          <a:p>
            <a:r>
              <a:rPr lang="en-US" dirty="0"/>
              <a:t>hora</a:t>
            </a:r>
          </a:p>
          <a:p>
            <a:pPr lvl="1"/>
            <a:r>
              <a:rPr lang="en-US" dirty="0"/>
              <a:t>hour</a:t>
            </a:r>
          </a:p>
          <a:p>
            <a:r>
              <a:rPr lang="en-US" dirty="0" err="1"/>
              <a:t>natura</a:t>
            </a:r>
            <a:endParaRPr lang="en-US" dirty="0"/>
          </a:p>
          <a:p>
            <a:pPr lvl="1"/>
            <a:r>
              <a:rPr lang="en-US" dirty="0"/>
              <a:t>nature</a:t>
            </a:r>
          </a:p>
          <a:p>
            <a:r>
              <a:rPr lang="en-US" dirty="0"/>
              <a:t>via</a:t>
            </a:r>
          </a:p>
          <a:p>
            <a:pPr lvl="1"/>
            <a:r>
              <a:rPr lang="en-US" dirty="0"/>
              <a:t>road, way</a:t>
            </a:r>
          </a:p>
          <a:p>
            <a:r>
              <a:rPr lang="en-US" dirty="0"/>
              <a:t>aqua</a:t>
            </a:r>
          </a:p>
          <a:p>
            <a:pPr lvl="1"/>
            <a:r>
              <a:rPr lang="en-US" dirty="0"/>
              <a:t>water</a:t>
            </a:r>
          </a:p>
          <a:p>
            <a:r>
              <a:rPr lang="en-US" dirty="0"/>
              <a:t>Roma</a:t>
            </a:r>
          </a:p>
          <a:p>
            <a:pPr lvl="1"/>
            <a:r>
              <a:rPr lang="en-US" dirty="0"/>
              <a:t>Rome</a:t>
            </a:r>
          </a:p>
          <a:p>
            <a:r>
              <a:rPr lang="en-US" dirty="0" err="1"/>
              <a:t>turba</a:t>
            </a:r>
            <a:endParaRPr lang="en-US" dirty="0"/>
          </a:p>
          <a:p>
            <a:pPr lvl="1"/>
            <a:r>
              <a:rPr lang="en-US" dirty="0"/>
              <a:t>crowd</a:t>
            </a:r>
          </a:p>
        </p:txBody>
      </p:sp>
    </p:spTree>
    <p:extLst>
      <p:ext uri="{BB962C8B-B14F-4D97-AF65-F5344CB8AC3E}">
        <p14:creationId xmlns:p14="http://schemas.microsoft.com/office/powerpoint/2010/main" val="1961163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1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3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5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7" end="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8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9" end="5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0" end="6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1" end="6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2" end="6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3" end="6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4" end="6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5" end="6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6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7" end="6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8" end="6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9" end="6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0" end="7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1" end="7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2" end="7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3" end="7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4" end="7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5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DFCC3-FF58-4BA6-93B4-AE83CBE94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Declension </a:t>
            </a:r>
            <a:r>
              <a:rPr lang="en-US" dirty="0" err="1"/>
              <a:t>Masculines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24632-6735-4186-8F8C-5C82B029E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Agricola</a:t>
            </a:r>
          </a:p>
          <a:p>
            <a:r>
              <a:rPr lang="en-US" dirty="0" err="1"/>
              <a:t>nauta</a:t>
            </a:r>
            <a:endParaRPr lang="en-US" dirty="0"/>
          </a:p>
          <a:p>
            <a:r>
              <a:rPr lang="en-US" dirty="0" err="1"/>
              <a:t>poeta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16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410F5-1755-4753-B2C7-51174A6C7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cogito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6BF96D-4A5D-46A3-8B84-BA8E2A6D9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Cogitāre</a:t>
            </a:r>
            <a:endParaRPr lang="en-US" dirty="0"/>
          </a:p>
          <a:p>
            <a:r>
              <a:rPr lang="en-US" dirty="0" err="1"/>
              <a:t>Cogitavi</a:t>
            </a:r>
            <a:endParaRPr lang="en-US" dirty="0"/>
          </a:p>
          <a:p>
            <a:r>
              <a:rPr lang="en-US" dirty="0" err="1"/>
              <a:t>Cogitatum</a:t>
            </a:r>
            <a:endParaRPr lang="en-US" dirty="0"/>
          </a:p>
          <a:p>
            <a:r>
              <a:rPr lang="en-US" dirty="0"/>
              <a:t>To think</a:t>
            </a:r>
          </a:p>
        </p:txBody>
      </p:sp>
    </p:spTree>
    <p:extLst>
      <p:ext uri="{BB962C8B-B14F-4D97-AF65-F5344CB8AC3E}">
        <p14:creationId xmlns:p14="http://schemas.microsoft.com/office/powerpoint/2010/main" val="2714546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F28EDB-F616-4115-9E8C-48BA2AE49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Declension Masculine 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FDE0E-AAB7-4F3B-A012-ADDE3FB18F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 fontScale="92500" lnSpcReduction="20000"/>
          </a:bodyPr>
          <a:lstStyle/>
          <a:p>
            <a:r>
              <a:rPr lang="en-US" dirty="0"/>
              <a:t>ager, </a:t>
            </a:r>
            <a:r>
              <a:rPr lang="en-US" dirty="0" err="1"/>
              <a:t>agri</a:t>
            </a:r>
            <a:endParaRPr lang="en-US" dirty="0"/>
          </a:p>
          <a:p>
            <a:pPr lvl="1"/>
            <a:r>
              <a:rPr lang="en-US" dirty="0"/>
              <a:t>field</a:t>
            </a:r>
          </a:p>
          <a:p>
            <a:r>
              <a:rPr lang="en-US" dirty="0"/>
              <a:t>amicus</a:t>
            </a:r>
          </a:p>
          <a:p>
            <a:pPr lvl="1"/>
            <a:r>
              <a:rPr lang="en-US" dirty="0"/>
              <a:t>friend</a:t>
            </a:r>
          </a:p>
          <a:p>
            <a:r>
              <a:rPr lang="en-US" dirty="0" err="1"/>
              <a:t>filius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son</a:t>
            </a:r>
          </a:p>
          <a:p>
            <a:r>
              <a:rPr lang="en-US" dirty="0"/>
              <a:t>numerus</a:t>
            </a:r>
          </a:p>
          <a:p>
            <a:pPr lvl="1"/>
            <a:r>
              <a:rPr lang="en-US" dirty="0"/>
              <a:t>number</a:t>
            </a:r>
          </a:p>
          <a:p>
            <a:r>
              <a:rPr lang="en-US" dirty="0" err="1"/>
              <a:t>populus</a:t>
            </a:r>
            <a:endParaRPr lang="en-US" dirty="0"/>
          </a:p>
          <a:p>
            <a:pPr lvl="1"/>
            <a:r>
              <a:rPr lang="en-US" dirty="0"/>
              <a:t>people</a:t>
            </a:r>
          </a:p>
          <a:p>
            <a:r>
              <a:rPr lang="en-US" dirty="0" err="1"/>
              <a:t>puer</a:t>
            </a:r>
            <a:r>
              <a:rPr lang="en-US" dirty="0"/>
              <a:t>, </a:t>
            </a:r>
            <a:r>
              <a:rPr lang="en-US" dirty="0" err="1"/>
              <a:t>pueri</a:t>
            </a:r>
            <a:endParaRPr lang="en-US" dirty="0"/>
          </a:p>
          <a:p>
            <a:pPr lvl="1"/>
            <a:r>
              <a:rPr lang="en-US" dirty="0"/>
              <a:t>boy</a:t>
            </a:r>
          </a:p>
          <a:p>
            <a:r>
              <a:rPr lang="en-US" dirty="0" err="1"/>
              <a:t>vir</a:t>
            </a:r>
            <a:r>
              <a:rPr lang="en-US" dirty="0"/>
              <a:t>, </a:t>
            </a:r>
            <a:r>
              <a:rPr lang="en-US" dirty="0" err="1"/>
              <a:t>viri</a:t>
            </a:r>
            <a:endParaRPr lang="en-US" dirty="0"/>
          </a:p>
          <a:p>
            <a:pPr lvl="1"/>
            <a:r>
              <a:rPr lang="en-US" dirty="0"/>
              <a:t>man</a:t>
            </a:r>
          </a:p>
          <a:p>
            <a:r>
              <a:rPr lang="en-US" dirty="0"/>
              <a:t>magister, </a:t>
            </a:r>
            <a:r>
              <a:rPr lang="en-US" dirty="0" err="1"/>
              <a:t>magistri</a:t>
            </a:r>
            <a:endParaRPr lang="en-US" dirty="0"/>
          </a:p>
          <a:p>
            <a:pPr lvl="1"/>
            <a:r>
              <a:rPr lang="en-US" dirty="0"/>
              <a:t>teacher</a:t>
            </a:r>
          </a:p>
          <a:p>
            <a:r>
              <a:rPr lang="en-US" dirty="0"/>
              <a:t>oculus</a:t>
            </a:r>
          </a:p>
          <a:p>
            <a:pPr lvl="1"/>
            <a:r>
              <a:rPr lang="en-US" dirty="0"/>
              <a:t>eye</a:t>
            </a:r>
          </a:p>
          <a:p>
            <a:r>
              <a:rPr lang="en-US" dirty="0" err="1"/>
              <a:t>stultus</a:t>
            </a:r>
            <a:endParaRPr lang="en-US" dirty="0"/>
          </a:p>
          <a:p>
            <a:pPr lvl="1"/>
            <a:r>
              <a:rPr lang="en-US" dirty="0"/>
              <a:t>a fool</a:t>
            </a:r>
          </a:p>
          <a:p>
            <a:r>
              <a:rPr lang="en-US" dirty="0"/>
              <a:t>animus</a:t>
            </a:r>
          </a:p>
          <a:p>
            <a:pPr lvl="1"/>
            <a:r>
              <a:rPr lang="en-US" dirty="0"/>
              <a:t>mind</a:t>
            </a:r>
          </a:p>
          <a:p>
            <a:r>
              <a:rPr lang="en-US" dirty="0" err="1"/>
              <a:t>deus</a:t>
            </a:r>
            <a:endParaRPr lang="en-US" dirty="0"/>
          </a:p>
          <a:p>
            <a:pPr lvl="1"/>
            <a:r>
              <a:rPr lang="en-US" dirty="0"/>
              <a:t>god</a:t>
            </a:r>
          </a:p>
          <a:p>
            <a:r>
              <a:rPr lang="en-US" dirty="0" err="1"/>
              <a:t>discipulus</a:t>
            </a:r>
            <a:endParaRPr lang="en-US" dirty="0"/>
          </a:p>
          <a:p>
            <a:pPr lvl="1"/>
            <a:r>
              <a:rPr lang="en-US" dirty="0"/>
              <a:t>student</a:t>
            </a:r>
          </a:p>
          <a:p>
            <a:r>
              <a:rPr lang="en-US" dirty="0"/>
              <a:t>liber, libri</a:t>
            </a:r>
          </a:p>
          <a:p>
            <a:pPr lvl="1"/>
            <a:r>
              <a:rPr lang="en-US" dirty="0"/>
              <a:t>book</a:t>
            </a:r>
          </a:p>
          <a:p>
            <a:r>
              <a:rPr lang="en-US" dirty="0" err="1"/>
              <a:t>tyrannus</a:t>
            </a:r>
            <a:endParaRPr lang="en-US" dirty="0"/>
          </a:p>
          <a:p>
            <a:pPr lvl="1"/>
            <a:r>
              <a:rPr lang="en-US" dirty="0"/>
              <a:t>tyrant</a:t>
            </a:r>
          </a:p>
          <a:p>
            <a:r>
              <a:rPr lang="en-US" dirty="0" err="1"/>
              <a:t>Graecus</a:t>
            </a:r>
            <a:endParaRPr lang="en-US" dirty="0"/>
          </a:p>
          <a:p>
            <a:pPr lvl="1"/>
            <a:r>
              <a:rPr lang="en-US" dirty="0"/>
              <a:t>a Greek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00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9C5D9-6937-424A-AA7F-894CD041B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Declension Neuter 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C39921-B3AC-483B-8612-8FF7E3267B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n-US" dirty="0" err="1"/>
              <a:t>basium</a:t>
            </a:r>
            <a:endParaRPr lang="en-US" dirty="0"/>
          </a:p>
          <a:p>
            <a:pPr lvl="1"/>
            <a:r>
              <a:rPr lang="en-US" dirty="0"/>
              <a:t>kiss</a:t>
            </a:r>
          </a:p>
          <a:p>
            <a:r>
              <a:rPr lang="en-US" dirty="0"/>
              <a:t>bellum</a:t>
            </a:r>
          </a:p>
          <a:p>
            <a:pPr lvl="1"/>
            <a:r>
              <a:rPr lang="en-US" dirty="0"/>
              <a:t>war</a:t>
            </a:r>
          </a:p>
          <a:p>
            <a:r>
              <a:rPr lang="en-US" dirty="0" err="1"/>
              <a:t>consilium</a:t>
            </a:r>
            <a:endParaRPr lang="en-US" dirty="0"/>
          </a:p>
          <a:p>
            <a:pPr lvl="1"/>
            <a:r>
              <a:rPr lang="en-US" dirty="0"/>
              <a:t>plan</a:t>
            </a:r>
          </a:p>
          <a:p>
            <a:r>
              <a:rPr lang="en-US" dirty="0"/>
              <a:t>donum</a:t>
            </a:r>
          </a:p>
          <a:p>
            <a:pPr lvl="1"/>
            <a:r>
              <a:rPr lang="en-US" dirty="0"/>
              <a:t>gift</a:t>
            </a:r>
          </a:p>
          <a:p>
            <a:r>
              <a:rPr lang="en-US" dirty="0" err="1"/>
              <a:t>exitium</a:t>
            </a:r>
            <a:endParaRPr lang="en-US" dirty="0"/>
          </a:p>
          <a:p>
            <a:pPr lvl="1"/>
            <a:r>
              <a:rPr lang="en-US" dirty="0"/>
              <a:t>ruin, destruction</a:t>
            </a:r>
          </a:p>
          <a:p>
            <a:r>
              <a:rPr lang="en-US" dirty="0"/>
              <a:t>officium</a:t>
            </a:r>
          </a:p>
          <a:p>
            <a:pPr lvl="1"/>
            <a:r>
              <a:rPr lang="en-US" dirty="0"/>
              <a:t>duty</a:t>
            </a:r>
          </a:p>
          <a:p>
            <a:r>
              <a:rPr lang="en-US" dirty="0" err="1"/>
              <a:t>otium</a:t>
            </a:r>
            <a:endParaRPr lang="en-US" dirty="0"/>
          </a:p>
          <a:p>
            <a:pPr lvl="1"/>
            <a:r>
              <a:rPr lang="en-US" dirty="0"/>
              <a:t>leisure</a:t>
            </a:r>
          </a:p>
          <a:p>
            <a:r>
              <a:rPr lang="en-US" dirty="0" err="1"/>
              <a:t>periculum</a:t>
            </a:r>
            <a:endParaRPr lang="en-US" dirty="0"/>
          </a:p>
          <a:p>
            <a:pPr lvl="1"/>
            <a:r>
              <a:rPr lang="en-US" dirty="0"/>
              <a:t>danger</a:t>
            </a:r>
          </a:p>
          <a:p>
            <a:r>
              <a:rPr lang="en-US" dirty="0" err="1"/>
              <a:t>remedium</a:t>
            </a:r>
            <a:endParaRPr lang="en-US" dirty="0"/>
          </a:p>
          <a:p>
            <a:pPr lvl="1"/>
            <a:r>
              <a:rPr lang="en-US" dirty="0"/>
              <a:t>remedy, cure</a:t>
            </a:r>
          </a:p>
          <a:p>
            <a:r>
              <a:rPr lang="en-US" dirty="0" err="1"/>
              <a:t>caelum</a:t>
            </a:r>
            <a:endParaRPr lang="en-US" dirty="0"/>
          </a:p>
          <a:p>
            <a:pPr lvl="1"/>
            <a:r>
              <a:rPr lang="en-US" dirty="0"/>
              <a:t>sky</a:t>
            </a:r>
          </a:p>
          <a:p>
            <a:r>
              <a:rPr lang="en-US" dirty="0"/>
              <a:t>verbum</a:t>
            </a:r>
          </a:p>
          <a:p>
            <a:pPr lvl="1"/>
            <a:r>
              <a:rPr lang="en-US" dirty="0"/>
              <a:t>word</a:t>
            </a:r>
          </a:p>
          <a:p>
            <a:r>
              <a:rPr lang="en-US" dirty="0" err="1"/>
              <a:t>vitium</a:t>
            </a:r>
            <a:endParaRPr lang="en-US" dirty="0"/>
          </a:p>
          <a:p>
            <a:pPr lvl="1"/>
            <a:r>
              <a:rPr lang="en-US" dirty="0"/>
              <a:t>vice</a:t>
            </a:r>
          </a:p>
        </p:txBody>
      </p:sp>
    </p:spTree>
    <p:extLst>
      <p:ext uri="{BB962C8B-B14F-4D97-AF65-F5344CB8AC3E}">
        <p14:creationId xmlns:p14="http://schemas.microsoft.com/office/powerpoint/2010/main" val="82784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EAD50-1658-4395-BD5C-96A1DC7E7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Declension Feminine 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56B4-7363-4197-B933-9BF57ECA9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5">
            <a:normAutofit fontScale="92500" lnSpcReduction="10000"/>
          </a:bodyPr>
          <a:lstStyle/>
          <a:p>
            <a:r>
              <a:rPr lang="en-US" dirty="0" err="1"/>
              <a:t>cupiditas</a:t>
            </a:r>
            <a:endParaRPr lang="en-US" dirty="0"/>
          </a:p>
          <a:p>
            <a:pPr lvl="1"/>
            <a:r>
              <a:rPr lang="en-US" dirty="0" err="1"/>
              <a:t>cupiditatis</a:t>
            </a:r>
            <a:endParaRPr lang="en-US" dirty="0"/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desire, longing</a:t>
            </a:r>
          </a:p>
          <a:p>
            <a:r>
              <a:rPr lang="en-US" dirty="0" err="1"/>
              <a:t>senectus</a:t>
            </a:r>
            <a:endParaRPr lang="en-US" dirty="0"/>
          </a:p>
          <a:p>
            <a:pPr lvl="1"/>
            <a:r>
              <a:rPr lang="en-US" dirty="0" err="1"/>
              <a:t>senectutis</a:t>
            </a:r>
            <a:endParaRPr lang="en-US" dirty="0"/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old age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veritas</a:t>
            </a:r>
          </a:p>
          <a:p>
            <a:pPr lvl="1"/>
            <a:r>
              <a:rPr lang="en-US" dirty="0"/>
              <a:t>Veritatis</a:t>
            </a:r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truth</a:t>
            </a:r>
          </a:p>
          <a:p>
            <a:r>
              <a:rPr lang="en-US" dirty="0" err="1"/>
              <a:t>voluptas</a:t>
            </a:r>
            <a:endParaRPr lang="en-US" dirty="0"/>
          </a:p>
          <a:p>
            <a:pPr lvl="1"/>
            <a:r>
              <a:rPr lang="en-US" dirty="0" err="1"/>
              <a:t>voluptatis</a:t>
            </a:r>
            <a:endParaRPr lang="en-US" dirty="0"/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pleasure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laus</a:t>
            </a:r>
            <a:endParaRPr lang="en-US" dirty="0"/>
          </a:p>
          <a:p>
            <a:pPr lvl="1"/>
            <a:r>
              <a:rPr lang="en-US" dirty="0" err="1"/>
              <a:t>laudis</a:t>
            </a:r>
            <a:endParaRPr lang="en-US" dirty="0"/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praise</a:t>
            </a:r>
          </a:p>
          <a:p>
            <a:r>
              <a:rPr lang="en-US" dirty="0" err="1"/>
              <a:t>libertas</a:t>
            </a:r>
            <a:endParaRPr lang="en-US" dirty="0"/>
          </a:p>
          <a:p>
            <a:pPr lvl="1"/>
            <a:r>
              <a:rPr lang="en-US" dirty="0" err="1"/>
              <a:t>libertatis</a:t>
            </a:r>
            <a:endParaRPr lang="en-US" dirty="0"/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liberty</a:t>
            </a:r>
          </a:p>
          <a:p>
            <a:r>
              <a:rPr lang="en-US" dirty="0"/>
              <a:t>ratio</a:t>
            </a:r>
          </a:p>
          <a:p>
            <a:pPr lvl="1"/>
            <a:r>
              <a:rPr lang="en-US" dirty="0"/>
              <a:t>rationis</a:t>
            </a:r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reckoning</a:t>
            </a:r>
          </a:p>
          <a:p>
            <a:r>
              <a:rPr lang="en-US" dirty="0" err="1"/>
              <a:t>soror</a:t>
            </a:r>
            <a:endParaRPr lang="en-US" dirty="0"/>
          </a:p>
          <a:p>
            <a:pPr lvl="1"/>
            <a:r>
              <a:rPr lang="en-US" dirty="0" err="1"/>
              <a:t>sororis</a:t>
            </a:r>
            <a:endParaRPr lang="en-US" dirty="0"/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sister</a:t>
            </a:r>
          </a:p>
          <a:p>
            <a:r>
              <a:rPr lang="en-US" dirty="0"/>
              <a:t>civitas</a:t>
            </a:r>
          </a:p>
          <a:p>
            <a:pPr lvl="1"/>
            <a:r>
              <a:rPr lang="en-US" dirty="0" err="1"/>
              <a:t>civitatis</a:t>
            </a:r>
            <a:endParaRPr lang="en-US" dirty="0"/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state</a:t>
            </a:r>
          </a:p>
          <a:p>
            <a:r>
              <a:rPr lang="en-US" dirty="0" err="1"/>
              <a:t>pax</a:t>
            </a:r>
            <a:endParaRPr lang="en-US" dirty="0"/>
          </a:p>
          <a:p>
            <a:pPr lvl="1"/>
            <a:r>
              <a:rPr lang="en-US" dirty="0" err="1"/>
              <a:t>pacis</a:t>
            </a:r>
            <a:endParaRPr lang="en-US" dirty="0"/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peace</a:t>
            </a:r>
          </a:p>
          <a:p>
            <a:r>
              <a:rPr lang="en-US" dirty="0"/>
              <a:t>uxor</a:t>
            </a:r>
          </a:p>
          <a:p>
            <a:pPr lvl="1"/>
            <a:r>
              <a:rPr lang="en-US" dirty="0"/>
              <a:t>uxoris</a:t>
            </a:r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wife</a:t>
            </a:r>
          </a:p>
          <a:p>
            <a:r>
              <a:rPr lang="en-US" dirty="0" err="1"/>
              <a:t>virgo</a:t>
            </a:r>
            <a:endParaRPr lang="en-US" dirty="0"/>
          </a:p>
          <a:p>
            <a:pPr lvl="1"/>
            <a:r>
              <a:rPr lang="en-US" dirty="0" err="1"/>
              <a:t>virginis</a:t>
            </a:r>
            <a:endParaRPr lang="en-US" dirty="0"/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maiden</a:t>
            </a:r>
          </a:p>
          <a:p>
            <a:r>
              <a:rPr lang="en-US" dirty="0" err="1"/>
              <a:t>virtus</a:t>
            </a:r>
            <a:endParaRPr lang="en-US" dirty="0"/>
          </a:p>
          <a:p>
            <a:pPr lvl="1"/>
            <a:r>
              <a:rPr lang="en-US" dirty="0"/>
              <a:t>virtutis</a:t>
            </a:r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courage</a:t>
            </a:r>
          </a:p>
        </p:txBody>
      </p:sp>
    </p:spTree>
    <p:extLst>
      <p:ext uri="{BB962C8B-B14F-4D97-AF65-F5344CB8AC3E}">
        <p14:creationId xmlns:p14="http://schemas.microsoft.com/office/powerpoint/2010/main" val="282819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4" end="4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5" end="4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6" end="4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7" end="4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9" end="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1" end="5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2" end="5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3" end="5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4" end="5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5" end="5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6" end="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A7EFF3-78E2-49D8-BA4A-E65E78451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Declension Masculine Nouns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6E6EB-FEC5-4DCF-9051-17A2065F7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5"/>
          <a:lstStyle/>
          <a:p>
            <a:r>
              <a:rPr lang="en-US" dirty="0" err="1"/>
              <a:t>amor</a:t>
            </a:r>
            <a:endParaRPr lang="en-US" dirty="0"/>
          </a:p>
          <a:p>
            <a:pPr lvl="1"/>
            <a:r>
              <a:rPr lang="en-US" dirty="0" err="1"/>
              <a:t>amoris</a:t>
            </a:r>
            <a:endParaRPr lang="en-US" dirty="0"/>
          </a:p>
          <a:p>
            <a:pPr lvl="1"/>
            <a:r>
              <a:rPr lang="en-US" dirty="0"/>
              <a:t>m</a:t>
            </a:r>
          </a:p>
          <a:p>
            <a:pPr lvl="1"/>
            <a:r>
              <a:rPr lang="en-US" dirty="0"/>
              <a:t>love</a:t>
            </a:r>
          </a:p>
          <a:p>
            <a:r>
              <a:rPr lang="en-US" dirty="0"/>
              <a:t>homo</a:t>
            </a:r>
          </a:p>
          <a:p>
            <a:pPr lvl="1"/>
            <a:r>
              <a:rPr lang="en-US" dirty="0"/>
              <a:t>hominis</a:t>
            </a:r>
          </a:p>
          <a:p>
            <a:pPr lvl="1"/>
            <a:r>
              <a:rPr lang="en-US" dirty="0"/>
              <a:t>m</a:t>
            </a:r>
          </a:p>
          <a:p>
            <a:pPr lvl="1"/>
            <a:r>
              <a:rPr lang="en-US" dirty="0"/>
              <a:t>man, human</a:t>
            </a:r>
          </a:p>
          <a:p>
            <a:endParaRPr lang="en-US" dirty="0"/>
          </a:p>
          <a:p>
            <a:r>
              <a:rPr lang="en-US" dirty="0" err="1"/>
              <a:t>mos</a:t>
            </a:r>
            <a:endParaRPr lang="en-US" dirty="0"/>
          </a:p>
          <a:p>
            <a:pPr lvl="1"/>
            <a:r>
              <a:rPr lang="en-US" dirty="0" err="1"/>
              <a:t>moris</a:t>
            </a:r>
            <a:endParaRPr lang="en-US" dirty="0"/>
          </a:p>
          <a:p>
            <a:pPr lvl="1"/>
            <a:r>
              <a:rPr lang="en-US" dirty="0"/>
              <a:t>m</a:t>
            </a:r>
          </a:p>
          <a:p>
            <a:pPr lvl="1"/>
            <a:r>
              <a:rPr lang="en-US" dirty="0"/>
              <a:t>habit</a:t>
            </a:r>
          </a:p>
          <a:p>
            <a:r>
              <a:rPr lang="en-US" dirty="0"/>
              <a:t>rex</a:t>
            </a:r>
          </a:p>
          <a:p>
            <a:pPr lvl="1"/>
            <a:r>
              <a:rPr lang="en-US" dirty="0" err="1"/>
              <a:t>regis</a:t>
            </a:r>
            <a:endParaRPr lang="en-US" dirty="0"/>
          </a:p>
          <a:p>
            <a:pPr lvl="1"/>
            <a:r>
              <a:rPr lang="en-US" dirty="0"/>
              <a:t>m</a:t>
            </a:r>
          </a:p>
          <a:p>
            <a:pPr lvl="1"/>
            <a:r>
              <a:rPr lang="en-US" dirty="0"/>
              <a:t>king</a:t>
            </a:r>
          </a:p>
          <a:p>
            <a:endParaRPr lang="en-US" dirty="0"/>
          </a:p>
          <a:p>
            <a:r>
              <a:rPr lang="en-US" dirty="0"/>
              <a:t>Cicero</a:t>
            </a:r>
          </a:p>
          <a:p>
            <a:pPr lvl="1"/>
            <a:r>
              <a:rPr lang="en-US" dirty="0" err="1"/>
              <a:t>Ciceronis</a:t>
            </a:r>
            <a:endParaRPr lang="en-US" dirty="0"/>
          </a:p>
          <a:p>
            <a:pPr lvl="1"/>
            <a:r>
              <a:rPr lang="en-US" dirty="0"/>
              <a:t>m</a:t>
            </a:r>
          </a:p>
          <a:p>
            <a:pPr lvl="1"/>
            <a:r>
              <a:rPr lang="en-US" dirty="0"/>
              <a:t>Cicero</a:t>
            </a:r>
          </a:p>
          <a:p>
            <a:r>
              <a:rPr lang="en-US" dirty="0"/>
              <a:t>frater</a:t>
            </a:r>
          </a:p>
          <a:p>
            <a:pPr lvl="1"/>
            <a:r>
              <a:rPr lang="en-US" dirty="0" err="1"/>
              <a:t>fratris</a:t>
            </a:r>
            <a:endParaRPr lang="en-US" dirty="0"/>
          </a:p>
          <a:p>
            <a:pPr lvl="1"/>
            <a:r>
              <a:rPr lang="en-US" dirty="0"/>
              <a:t>m</a:t>
            </a:r>
          </a:p>
          <a:p>
            <a:pPr lvl="1"/>
            <a:r>
              <a:rPr lang="en-US" dirty="0"/>
              <a:t>brother</a:t>
            </a:r>
          </a:p>
          <a:p>
            <a:endParaRPr lang="en-US" dirty="0"/>
          </a:p>
          <a:p>
            <a:r>
              <a:rPr lang="en-US" dirty="0" err="1"/>
              <a:t>scriptor</a:t>
            </a:r>
            <a:endParaRPr lang="en-US" dirty="0"/>
          </a:p>
          <a:p>
            <a:pPr lvl="1"/>
            <a:r>
              <a:rPr lang="en-US" dirty="0" err="1"/>
              <a:t>scriptoris</a:t>
            </a:r>
            <a:endParaRPr lang="en-US" dirty="0"/>
          </a:p>
          <a:p>
            <a:pPr lvl="1"/>
            <a:r>
              <a:rPr lang="en-US" dirty="0"/>
              <a:t>m</a:t>
            </a:r>
          </a:p>
          <a:p>
            <a:pPr lvl="1"/>
            <a:r>
              <a:rPr lang="en-US" dirty="0"/>
              <a:t>writer</a:t>
            </a:r>
          </a:p>
          <a:p>
            <a:r>
              <a:rPr lang="en-US" dirty="0" err="1"/>
              <a:t>timor</a:t>
            </a:r>
            <a:endParaRPr lang="en-US" dirty="0"/>
          </a:p>
          <a:p>
            <a:pPr lvl="1"/>
            <a:r>
              <a:rPr lang="en-US" dirty="0" err="1"/>
              <a:t>timoris</a:t>
            </a:r>
            <a:endParaRPr lang="en-US" dirty="0"/>
          </a:p>
          <a:p>
            <a:pPr lvl="1"/>
            <a:r>
              <a:rPr lang="en-US" dirty="0"/>
              <a:t>m</a:t>
            </a:r>
          </a:p>
          <a:p>
            <a:pPr lvl="1"/>
            <a:r>
              <a:rPr lang="en-US" dirty="0"/>
              <a:t>fear</a:t>
            </a:r>
          </a:p>
          <a:p>
            <a:endParaRPr lang="en-US" dirty="0"/>
          </a:p>
          <a:p>
            <a:r>
              <a:rPr lang="en-US" dirty="0"/>
              <a:t>labor</a:t>
            </a:r>
          </a:p>
          <a:p>
            <a:pPr lvl="1"/>
            <a:r>
              <a:rPr lang="en-US" dirty="0" err="1"/>
              <a:t>laboris</a:t>
            </a:r>
            <a:endParaRPr lang="en-US" dirty="0"/>
          </a:p>
          <a:p>
            <a:pPr lvl="1"/>
            <a:r>
              <a:rPr lang="en-US" dirty="0"/>
              <a:t>m</a:t>
            </a:r>
          </a:p>
          <a:p>
            <a:pPr lvl="1"/>
            <a:r>
              <a:rPr lang="en-US" dirty="0"/>
              <a:t>labor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6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80061F-20AB-422B-9371-17E45D254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Declension Neuters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34C1C-9C43-4F8A-99C3-CF6C76D1D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5"/>
          <a:lstStyle/>
          <a:p>
            <a:r>
              <a:rPr lang="en-US" dirty="0" err="1"/>
              <a:t>ius</a:t>
            </a:r>
            <a:endParaRPr lang="en-US" dirty="0"/>
          </a:p>
          <a:p>
            <a:pPr lvl="1"/>
            <a:r>
              <a:rPr lang="en-US" dirty="0" err="1"/>
              <a:t>iuris</a:t>
            </a:r>
            <a:endParaRPr lang="en-US" dirty="0"/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right, law</a:t>
            </a:r>
          </a:p>
          <a:p>
            <a:r>
              <a:rPr lang="en-US" dirty="0" err="1"/>
              <a:t>os</a:t>
            </a:r>
            <a:endParaRPr lang="en-US" dirty="0"/>
          </a:p>
          <a:p>
            <a:pPr lvl="1"/>
            <a:r>
              <a:rPr lang="en-US" dirty="0" err="1"/>
              <a:t>oris</a:t>
            </a:r>
            <a:endParaRPr lang="en-US" dirty="0"/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mouth</a:t>
            </a:r>
          </a:p>
          <a:p>
            <a:endParaRPr lang="en-US" dirty="0"/>
          </a:p>
          <a:p>
            <a:r>
              <a:rPr lang="en-US" dirty="0"/>
              <a:t>carmen</a:t>
            </a:r>
          </a:p>
          <a:p>
            <a:pPr lvl="1"/>
            <a:r>
              <a:rPr lang="en-US" dirty="0" err="1"/>
              <a:t>carminis</a:t>
            </a:r>
            <a:endParaRPr lang="en-US" dirty="0"/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song, poem</a:t>
            </a:r>
          </a:p>
          <a:p>
            <a:r>
              <a:rPr lang="en-US" dirty="0" err="1"/>
              <a:t>nomen</a:t>
            </a:r>
            <a:endParaRPr lang="en-US" dirty="0"/>
          </a:p>
          <a:p>
            <a:pPr lvl="1"/>
            <a:r>
              <a:rPr lang="en-US" dirty="0" err="1"/>
              <a:t>nominis</a:t>
            </a:r>
            <a:endParaRPr lang="en-US" dirty="0"/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name</a:t>
            </a:r>
          </a:p>
          <a:p>
            <a:endParaRPr lang="en-US" dirty="0"/>
          </a:p>
          <a:p>
            <a:r>
              <a:rPr lang="en-US" dirty="0"/>
              <a:t>corpus</a:t>
            </a:r>
          </a:p>
          <a:p>
            <a:pPr lvl="1"/>
            <a:r>
              <a:rPr lang="en-US" dirty="0"/>
              <a:t>corporis</a:t>
            </a:r>
          </a:p>
          <a:p>
            <a:pPr lvl="1"/>
            <a:r>
              <a:rPr lang="en-US" dirty="0"/>
              <a:t>m</a:t>
            </a:r>
          </a:p>
          <a:p>
            <a:pPr lvl="1"/>
            <a:r>
              <a:rPr lang="en-US" dirty="0"/>
              <a:t>body</a:t>
            </a:r>
          </a:p>
          <a:p>
            <a:r>
              <a:rPr lang="en-US" dirty="0"/>
              <a:t>tempus</a:t>
            </a:r>
          </a:p>
          <a:p>
            <a:pPr lvl="1"/>
            <a:r>
              <a:rPr lang="en-US" dirty="0" err="1"/>
              <a:t>temporis</a:t>
            </a:r>
            <a:endParaRPr lang="en-US" dirty="0"/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1913347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F9F5D-FFFA-49A7-B87A-E6885AF13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Third Declension I-Stem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EFC5DB-7D6F-43B8-B770-8E46BE05DD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5">
            <a:normAutofit/>
          </a:bodyPr>
          <a:lstStyle/>
          <a:p>
            <a:r>
              <a:rPr lang="en-US" dirty="0"/>
              <a:t>animal</a:t>
            </a:r>
          </a:p>
          <a:p>
            <a:pPr lvl="1"/>
            <a:r>
              <a:rPr lang="en-US" dirty="0" err="1"/>
              <a:t>animalis</a:t>
            </a:r>
            <a:endParaRPr lang="en-US" dirty="0"/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animal</a:t>
            </a:r>
          </a:p>
          <a:p>
            <a:r>
              <a:rPr lang="en-US" dirty="0" err="1"/>
              <a:t>ars</a:t>
            </a:r>
            <a:endParaRPr lang="en-US" dirty="0"/>
          </a:p>
          <a:p>
            <a:pPr lvl="1"/>
            <a:r>
              <a:rPr lang="en-US" dirty="0" err="1"/>
              <a:t>artis</a:t>
            </a:r>
            <a:endParaRPr lang="en-US" dirty="0"/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skill</a:t>
            </a:r>
          </a:p>
          <a:p>
            <a:endParaRPr lang="en-US" dirty="0"/>
          </a:p>
          <a:p>
            <a:r>
              <a:rPr lang="en-US" dirty="0" err="1"/>
              <a:t>auris</a:t>
            </a:r>
            <a:endParaRPr lang="en-US" dirty="0"/>
          </a:p>
          <a:p>
            <a:pPr lvl="1"/>
            <a:r>
              <a:rPr lang="en-US" dirty="0" err="1"/>
              <a:t>auris</a:t>
            </a:r>
            <a:endParaRPr lang="en-US" dirty="0"/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ear</a:t>
            </a:r>
          </a:p>
          <a:p>
            <a:r>
              <a:rPr lang="en-US" dirty="0" err="1"/>
              <a:t>civis</a:t>
            </a:r>
            <a:endParaRPr lang="en-US" dirty="0"/>
          </a:p>
          <a:p>
            <a:pPr lvl="1"/>
            <a:r>
              <a:rPr lang="en-US" dirty="0" err="1"/>
              <a:t>civis</a:t>
            </a:r>
            <a:endParaRPr lang="en-US" dirty="0"/>
          </a:p>
          <a:p>
            <a:pPr lvl="1"/>
            <a:r>
              <a:rPr lang="en-US" dirty="0"/>
              <a:t>m/f</a:t>
            </a:r>
          </a:p>
          <a:p>
            <a:pPr lvl="1"/>
            <a:r>
              <a:rPr lang="en-US" dirty="0"/>
              <a:t>citizen</a:t>
            </a:r>
          </a:p>
          <a:p>
            <a:endParaRPr lang="en-US" dirty="0"/>
          </a:p>
          <a:p>
            <a:r>
              <a:rPr lang="en-US" dirty="0"/>
              <a:t>mare</a:t>
            </a:r>
          </a:p>
          <a:p>
            <a:pPr lvl="1"/>
            <a:r>
              <a:rPr lang="en-US" dirty="0" err="1"/>
              <a:t>maris</a:t>
            </a:r>
            <a:endParaRPr lang="en-US" dirty="0"/>
          </a:p>
          <a:p>
            <a:pPr lvl="1"/>
            <a:r>
              <a:rPr lang="en-US" dirty="0"/>
              <a:t>n</a:t>
            </a:r>
          </a:p>
          <a:p>
            <a:pPr lvl="1"/>
            <a:r>
              <a:rPr lang="en-US" dirty="0"/>
              <a:t>sea</a:t>
            </a:r>
          </a:p>
          <a:p>
            <a:r>
              <a:rPr lang="en-US" dirty="0" err="1"/>
              <a:t>mors</a:t>
            </a:r>
            <a:endParaRPr lang="en-US" dirty="0"/>
          </a:p>
          <a:p>
            <a:pPr lvl="1"/>
            <a:r>
              <a:rPr lang="en-US" dirty="0"/>
              <a:t>mortis</a:t>
            </a:r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death</a:t>
            </a:r>
          </a:p>
          <a:p>
            <a:endParaRPr lang="en-US" dirty="0"/>
          </a:p>
          <a:p>
            <a:r>
              <a:rPr lang="en-US" dirty="0" err="1"/>
              <a:t>nubes</a:t>
            </a:r>
            <a:endParaRPr lang="en-US" dirty="0"/>
          </a:p>
          <a:p>
            <a:pPr lvl="1"/>
            <a:r>
              <a:rPr lang="en-US" dirty="0" err="1"/>
              <a:t>nubis</a:t>
            </a:r>
            <a:endParaRPr lang="en-US" dirty="0"/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cloud</a:t>
            </a:r>
          </a:p>
          <a:p>
            <a:r>
              <a:rPr lang="en-US" dirty="0"/>
              <a:t>pars</a:t>
            </a:r>
          </a:p>
          <a:p>
            <a:pPr lvl="1"/>
            <a:r>
              <a:rPr lang="en-US" dirty="0" err="1"/>
              <a:t>partis</a:t>
            </a:r>
            <a:endParaRPr lang="en-US" dirty="0"/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part</a:t>
            </a:r>
          </a:p>
          <a:p>
            <a:endParaRPr lang="en-US" dirty="0"/>
          </a:p>
          <a:p>
            <a:r>
              <a:rPr lang="en-US" dirty="0" err="1"/>
              <a:t>urbs</a:t>
            </a:r>
            <a:endParaRPr lang="en-US" dirty="0"/>
          </a:p>
          <a:p>
            <a:pPr lvl="1"/>
            <a:r>
              <a:rPr lang="en-US" dirty="0"/>
              <a:t>Urbis</a:t>
            </a:r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city</a:t>
            </a:r>
          </a:p>
          <a:p>
            <a:r>
              <a:rPr lang="en-US" dirty="0"/>
              <a:t>vis</a:t>
            </a:r>
          </a:p>
          <a:p>
            <a:pPr lvl="1"/>
            <a:r>
              <a:rPr lang="en-US" dirty="0"/>
              <a:t>vis</a:t>
            </a:r>
          </a:p>
          <a:p>
            <a:pPr lvl="1"/>
            <a:r>
              <a:rPr lang="en-US" dirty="0"/>
              <a:t>f</a:t>
            </a:r>
          </a:p>
          <a:p>
            <a:pPr lvl="1"/>
            <a:r>
              <a:rPr lang="en-US" dirty="0"/>
              <a:t>force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38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6" end="3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7" end="3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9" end="3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0" end="4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1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2" end="4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3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148F-F98E-4E40-8D1F-28880F166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Voco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E4ED7-EB67-4C47-B0D2-5E9B76733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Vocāre</a:t>
            </a:r>
            <a:endParaRPr lang="en-US" dirty="0"/>
          </a:p>
          <a:p>
            <a:r>
              <a:rPr lang="en-US" dirty="0" err="1"/>
              <a:t>Vocavi</a:t>
            </a:r>
            <a:endParaRPr lang="en-US" dirty="0"/>
          </a:p>
          <a:p>
            <a:r>
              <a:rPr lang="en-US" dirty="0" err="1"/>
              <a:t>Vocatum</a:t>
            </a:r>
            <a:endParaRPr lang="en-US" dirty="0"/>
          </a:p>
          <a:p>
            <a:r>
              <a:rPr lang="en-US" dirty="0"/>
              <a:t>To call</a:t>
            </a:r>
          </a:p>
        </p:txBody>
      </p:sp>
    </p:spTree>
    <p:extLst>
      <p:ext uri="{BB962C8B-B14F-4D97-AF65-F5344CB8AC3E}">
        <p14:creationId xmlns:p14="http://schemas.microsoft.com/office/powerpoint/2010/main" val="320219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B17CD-3AC6-4D1D-ADF3-DEA4A3D25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Conjugation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DFCDA-5796-4E42-A9B8-788D1F70D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en-US" dirty="0"/>
              <a:t>Amo</a:t>
            </a:r>
          </a:p>
          <a:p>
            <a:pPr lvl="1"/>
            <a:r>
              <a:rPr lang="en-US" dirty="0"/>
              <a:t>To love</a:t>
            </a:r>
          </a:p>
          <a:p>
            <a:r>
              <a:rPr lang="en-US" dirty="0" err="1"/>
              <a:t>Laudo</a:t>
            </a:r>
            <a:endParaRPr lang="en-US" dirty="0"/>
          </a:p>
          <a:p>
            <a:pPr lvl="1"/>
            <a:r>
              <a:rPr lang="en-US" dirty="0"/>
              <a:t>To praise</a:t>
            </a:r>
          </a:p>
          <a:p>
            <a:r>
              <a:rPr lang="en-US" dirty="0"/>
              <a:t>Servo</a:t>
            </a:r>
          </a:p>
          <a:p>
            <a:pPr lvl="1"/>
            <a:r>
              <a:rPr lang="en-US" dirty="0"/>
              <a:t>To save, preserve</a:t>
            </a:r>
          </a:p>
          <a:p>
            <a:r>
              <a:rPr lang="en-US" dirty="0" err="1"/>
              <a:t>Conservo</a:t>
            </a:r>
            <a:endParaRPr lang="en-US" dirty="0"/>
          </a:p>
          <a:p>
            <a:pPr lvl="1"/>
            <a:r>
              <a:rPr lang="en-US" dirty="0"/>
              <a:t>To conserve</a:t>
            </a:r>
          </a:p>
          <a:p>
            <a:r>
              <a:rPr lang="en-US" dirty="0" err="1"/>
              <a:t>Satio</a:t>
            </a:r>
            <a:endParaRPr lang="en-US" dirty="0"/>
          </a:p>
          <a:p>
            <a:pPr lvl="1"/>
            <a:r>
              <a:rPr lang="en-US" dirty="0"/>
              <a:t>To satisfy</a:t>
            </a:r>
          </a:p>
          <a:p>
            <a:r>
              <a:rPr lang="en-US" dirty="0" err="1"/>
              <a:t>Supero</a:t>
            </a:r>
            <a:endParaRPr lang="en-US" dirty="0"/>
          </a:p>
          <a:p>
            <a:pPr lvl="1"/>
            <a:r>
              <a:rPr lang="en-US" dirty="0"/>
              <a:t>To conquer, overcome</a:t>
            </a:r>
          </a:p>
          <a:p>
            <a:r>
              <a:rPr lang="en-US" dirty="0" err="1"/>
              <a:t>Ceno</a:t>
            </a:r>
            <a:endParaRPr lang="en-US" dirty="0"/>
          </a:p>
          <a:p>
            <a:pPr lvl="1"/>
            <a:r>
              <a:rPr lang="en-US" dirty="0"/>
              <a:t>To dine</a:t>
            </a:r>
          </a:p>
          <a:p>
            <a:r>
              <a:rPr lang="en-US" dirty="0"/>
              <a:t>Culpo</a:t>
            </a:r>
          </a:p>
          <a:p>
            <a:pPr lvl="1"/>
            <a:r>
              <a:rPr lang="en-US" dirty="0"/>
              <a:t>To blame</a:t>
            </a:r>
          </a:p>
          <a:p>
            <a:r>
              <a:rPr lang="en-US" dirty="0" err="1"/>
              <a:t>Tolero</a:t>
            </a:r>
            <a:endParaRPr lang="en-US" dirty="0"/>
          </a:p>
          <a:p>
            <a:pPr lvl="1"/>
            <a:r>
              <a:rPr lang="en-US" dirty="0"/>
              <a:t>To tolerate, bear, endure</a:t>
            </a:r>
          </a:p>
          <a:p>
            <a:r>
              <a:rPr lang="en-US" dirty="0" err="1"/>
              <a:t>Neco</a:t>
            </a:r>
            <a:endParaRPr lang="en-US" dirty="0"/>
          </a:p>
          <a:p>
            <a:pPr lvl="1"/>
            <a:r>
              <a:rPr lang="en-US" dirty="0"/>
              <a:t>To kill</a:t>
            </a:r>
          </a:p>
          <a:p>
            <a:r>
              <a:rPr lang="en-US" dirty="0" err="1"/>
              <a:t>Demonstro</a:t>
            </a:r>
            <a:endParaRPr lang="en-US" dirty="0"/>
          </a:p>
          <a:p>
            <a:pPr lvl="1"/>
            <a:r>
              <a:rPr lang="en-US" dirty="0"/>
              <a:t>To show</a:t>
            </a:r>
          </a:p>
          <a:p>
            <a:r>
              <a:rPr lang="en-US" dirty="0" err="1"/>
              <a:t>Apello</a:t>
            </a:r>
            <a:endParaRPr lang="en-US" dirty="0"/>
          </a:p>
          <a:p>
            <a:pPr lvl="1"/>
            <a:r>
              <a:rPr lang="en-US" dirty="0"/>
              <a:t>To call, name</a:t>
            </a:r>
          </a:p>
          <a:p>
            <a:r>
              <a:rPr lang="en-US" dirty="0"/>
              <a:t>Vito</a:t>
            </a:r>
          </a:p>
          <a:p>
            <a:pPr lvl="1"/>
            <a:r>
              <a:rPr lang="en-US" dirty="0"/>
              <a:t>To avoid, shun</a:t>
            </a:r>
          </a:p>
          <a:p>
            <a:r>
              <a:rPr lang="en-US" dirty="0" err="1"/>
              <a:t>erro</a:t>
            </a:r>
            <a:endParaRPr lang="en-US" dirty="0"/>
          </a:p>
          <a:p>
            <a:pPr lvl="1"/>
            <a:r>
              <a:rPr lang="en-US" dirty="0"/>
              <a:t>to wander, make a mistake</a:t>
            </a:r>
          </a:p>
        </p:txBody>
      </p:sp>
    </p:spTree>
    <p:extLst>
      <p:ext uri="{BB962C8B-B14F-4D97-AF65-F5344CB8AC3E}">
        <p14:creationId xmlns:p14="http://schemas.microsoft.com/office/powerpoint/2010/main" val="139980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68CE0-EB15-481D-A097-D75CD5F2ED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Conjugation Verbs </a:t>
            </a:r>
            <a:br>
              <a:rPr lang="en-US" dirty="0"/>
            </a:br>
            <a:r>
              <a:rPr lang="en-US" dirty="0"/>
              <a:t>(with Weird Principal Parts)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35541-0BD5-4653-AD21-31D62037B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/>
              <a:t>Do</a:t>
            </a:r>
          </a:p>
          <a:p>
            <a:r>
              <a:rPr lang="en-US" dirty="0"/>
              <a:t>Dare</a:t>
            </a:r>
          </a:p>
          <a:p>
            <a:r>
              <a:rPr lang="en-US" dirty="0" err="1"/>
              <a:t>Dedi</a:t>
            </a:r>
            <a:endParaRPr lang="en-US" dirty="0"/>
          </a:p>
          <a:p>
            <a:r>
              <a:rPr lang="en-US" dirty="0"/>
              <a:t>Datum</a:t>
            </a:r>
          </a:p>
          <a:p>
            <a:r>
              <a:rPr lang="en-US" dirty="0"/>
              <a:t>To give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iuvo</a:t>
            </a:r>
            <a:endParaRPr lang="en-US" dirty="0"/>
          </a:p>
          <a:p>
            <a:r>
              <a:rPr lang="en-US" dirty="0" err="1"/>
              <a:t>iuvāre</a:t>
            </a:r>
            <a:endParaRPr lang="en-US" dirty="0"/>
          </a:p>
          <a:p>
            <a:r>
              <a:rPr lang="en-US" dirty="0" err="1"/>
              <a:t>iuvi</a:t>
            </a:r>
            <a:endParaRPr lang="en-US" dirty="0"/>
          </a:p>
          <a:p>
            <a:r>
              <a:rPr lang="en-US" dirty="0" err="1"/>
              <a:t>iutum</a:t>
            </a:r>
            <a:endParaRPr lang="en-US" dirty="0"/>
          </a:p>
          <a:p>
            <a:r>
              <a:rPr lang="en-US" dirty="0"/>
              <a:t>to help, aid</a:t>
            </a:r>
          </a:p>
        </p:txBody>
      </p:sp>
    </p:spTree>
    <p:extLst>
      <p:ext uri="{BB962C8B-B14F-4D97-AF65-F5344CB8AC3E}">
        <p14:creationId xmlns:p14="http://schemas.microsoft.com/office/powerpoint/2010/main" val="246441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DE27D-724C-4EA1-B8A6-0BFC3EF61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Conjugation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6A953-E4D6-4709-BAB9-1990B578A6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Principal Part ends in “</a:t>
            </a:r>
            <a:r>
              <a:rPr lang="en-US" dirty="0" err="1"/>
              <a:t>eo</a:t>
            </a:r>
            <a:r>
              <a:rPr lang="en-US" dirty="0"/>
              <a:t>”</a:t>
            </a:r>
          </a:p>
          <a:p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Principal Part ends in “</a:t>
            </a:r>
            <a:r>
              <a:rPr lang="en-US" dirty="0" err="1"/>
              <a:t>ēre</a:t>
            </a:r>
            <a:r>
              <a:rPr lang="en-US" dirty="0"/>
              <a:t>”</a:t>
            </a:r>
          </a:p>
          <a:p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and 4</a:t>
            </a:r>
            <a:r>
              <a:rPr lang="en-US" baseline="30000" dirty="0"/>
              <a:t>th</a:t>
            </a:r>
            <a:r>
              <a:rPr lang="en-US" dirty="0"/>
              <a:t> Principal Parts don’t follow one pattern</a:t>
            </a:r>
          </a:p>
        </p:txBody>
      </p:sp>
    </p:spTree>
    <p:extLst>
      <p:ext uri="{BB962C8B-B14F-4D97-AF65-F5344CB8AC3E}">
        <p14:creationId xmlns:p14="http://schemas.microsoft.com/office/powerpoint/2010/main" val="172752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A30B7-C335-4D5F-8F68-1F22D62C4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Conjugation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B38D2-D6A7-4AA3-9BFB-8FF9B072C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 fontScale="77500" lnSpcReduction="20000"/>
          </a:bodyPr>
          <a:lstStyle/>
          <a:p>
            <a:r>
              <a:rPr lang="en-US" dirty="0" err="1"/>
              <a:t>debeo</a:t>
            </a:r>
            <a:endParaRPr lang="en-US" dirty="0"/>
          </a:p>
          <a:p>
            <a:r>
              <a:rPr lang="en-US" dirty="0" err="1"/>
              <a:t>debēre</a:t>
            </a:r>
            <a:endParaRPr lang="en-US" dirty="0"/>
          </a:p>
          <a:p>
            <a:r>
              <a:rPr lang="en-US" dirty="0" err="1"/>
              <a:t>debui</a:t>
            </a:r>
            <a:endParaRPr lang="en-US" dirty="0"/>
          </a:p>
          <a:p>
            <a:r>
              <a:rPr lang="en-US" dirty="0" err="1"/>
              <a:t>debitum</a:t>
            </a:r>
            <a:endParaRPr lang="en-US" dirty="0"/>
          </a:p>
          <a:p>
            <a:pPr lvl="1"/>
            <a:r>
              <a:rPr lang="en-US" dirty="0"/>
              <a:t>to owe, ought, must, should</a:t>
            </a:r>
          </a:p>
          <a:p>
            <a:r>
              <a:rPr lang="en-US" dirty="0" err="1"/>
              <a:t>terreo</a:t>
            </a:r>
            <a:endParaRPr lang="en-US" dirty="0"/>
          </a:p>
          <a:p>
            <a:r>
              <a:rPr lang="en-US" dirty="0" err="1"/>
              <a:t>terrēre</a:t>
            </a:r>
            <a:endParaRPr lang="en-US" dirty="0"/>
          </a:p>
          <a:p>
            <a:r>
              <a:rPr lang="en-US" dirty="0" err="1"/>
              <a:t>terrui</a:t>
            </a:r>
            <a:endParaRPr lang="en-US" dirty="0"/>
          </a:p>
          <a:p>
            <a:r>
              <a:rPr lang="en-US" dirty="0" err="1"/>
              <a:t>territum</a:t>
            </a:r>
            <a:endParaRPr lang="en-US" dirty="0"/>
          </a:p>
          <a:p>
            <a:pPr lvl="1"/>
            <a:r>
              <a:rPr lang="en-US" dirty="0"/>
              <a:t>to frighten, terrify</a:t>
            </a:r>
          </a:p>
          <a:p>
            <a:endParaRPr lang="en-US" dirty="0"/>
          </a:p>
          <a:p>
            <a:r>
              <a:rPr lang="en-US" dirty="0" err="1"/>
              <a:t>moneo</a:t>
            </a:r>
            <a:endParaRPr lang="en-US" dirty="0"/>
          </a:p>
          <a:p>
            <a:r>
              <a:rPr lang="en-US" dirty="0" err="1"/>
              <a:t>monēre</a:t>
            </a:r>
            <a:endParaRPr lang="en-US" dirty="0"/>
          </a:p>
          <a:p>
            <a:r>
              <a:rPr lang="en-US" dirty="0" err="1"/>
              <a:t>monui</a:t>
            </a:r>
            <a:endParaRPr lang="en-US" dirty="0"/>
          </a:p>
          <a:p>
            <a:r>
              <a:rPr lang="en-US" dirty="0" err="1"/>
              <a:t>monitum</a:t>
            </a:r>
            <a:endParaRPr lang="en-US" dirty="0"/>
          </a:p>
          <a:p>
            <a:pPr lvl="1"/>
            <a:r>
              <a:rPr lang="en-US" dirty="0"/>
              <a:t>to warn, remind</a:t>
            </a:r>
          </a:p>
          <a:p>
            <a:r>
              <a:rPr lang="en-US" dirty="0" err="1"/>
              <a:t>habeo</a:t>
            </a:r>
            <a:endParaRPr lang="en-US" dirty="0"/>
          </a:p>
          <a:p>
            <a:r>
              <a:rPr lang="en-US" dirty="0" err="1"/>
              <a:t>habēre</a:t>
            </a:r>
            <a:endParaRPr lang="en-US" dirty="0"/>
          </a:p>
          <a:p>
            <a:r>
              <a:rPr lang="en-US" dirty="0" err="1"/>
              <a:t>habui</a:t>
            </a:r>
            <a:endParaRPr lang="en-US" dirty="0"/>
          </a:p>
          <a:p>
            <a:r>
              <a:rPr lang="en-US" dirty="0" err="1"/>
              <a:t>habitum</a:t>
            </a:r>
            <a:endParaRPr lang="en-US" dirty="0"/>
          </a:p>
          <a:p>
            <a:pPr lvl="1"/>
            <a:r>
              <a:rPr lang="en-US" dirty="0"/>
              <a:t>to have, hold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doceo</a:t>
            </a:r>
            <a:r>
              <a:rPr lang="en-US" dirty="0"/>
              <a:t> </a:t>
            </a:r>
          </a:p>
          <a:p>
            <a:r>
              <a:rPr lang="en-US" dirty="0" err="1"/>
              <a:t>docēre</a:t>
            </a:r>
            <a:endParaRPr lang="en-US" dirty="0"/>
          </a:p>
          <a:p>
            <a:r>
              <a:rPr lang="en-US" dirty="0" err="1"/>
              <a:t>docui</a:t>
            </a:r>
            <a:endParaRPr lang="en-US" dirty="0"/>
          </a:p>
          <a:p>
            <a:r>
              <a:rPr lang="en-US" dirty="0" err="1"/>
              <a:t>doctum</a:t>
            </a:r>
            <a:endParaRPr lang="en-US" dirty="0"/>
          </a:p>
          <a:p>
            <a:pPr lvl="1"/>
            <a:r>
              <a:rPr lang="en-US" dirty="0"/>
              <a:t>to teach</a:t>
            </a:r>
          </a:p>
          <a:p>
            <a:r>
              <a:rPr lang="en-US" dirty="0" err="1"/>
              <a:t>teneo</a:t>
            </a:r>
            <a:endParaRPr lang="en-US" dirty="0"/>
          </a:p>
          <a:p>
            <a:r>
              <a:rPr lang="en-US" dirty="0" err="1"/>
              <a:t>tenēre</a:t>
            </a:r>
            <a:endParaRPr lang="en-US" dirty="0"/>
          </a:p>
          <a:p>
            <a:r>
              <a:rPr lang="en-US" dirty="0" err="1"/>
              <a:t>tenui</a:t>
            </a:r>
            <a:endParaRPr lang="en-US" dirty="0"/>
          </a:p>
          <a:p>
            <a:r>
              <a:rPr lang="en-US" dirty="0" err="1"/>
              <a:t>tentum</a:t>
            </a:r>
            <a:endParaRPr lang="en-US" dirty="0"/>
          </a:p>
          <a:p>
            <a:pPr lvl="1"/>
            <a:r>
              <a:rPr lang="en-US" dirty="0"/>
              <a:t>to hold, keep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83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23041-CC70-45D2-B6F1-C89CF94DC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Conjugation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7AEB3-5191-4816-950B-96AEB32B8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/>
          </a:bodyPr>
          <a:lstStyle/>
          <a:p>
            <a:r>
              <a:rPr lang="en-US" dirty="0" err="1"/>
              <a:t>valeo</a:t>
            </a:r>
            <a:endParaRPr lang="en-US" dirty="0"/>
          </a:p>
          <a:p>
            <a:r>
              <a:rPr lang="en-US" dirty="0" err="1"/>
              <a:t>valēre</a:t>
            </a:r>
            <a:endParaRPr lang="en-US" dirty="0"/>
          </a:p>
          <a:p>
            <a:r>
              <a:rPr lang="en-US" dirty="0" err="1"/>
              <a:t>valui</a:t>
            </a:r>
            <a:endParaRPr lang="en-US" dirty="0"/>
          </a:p>
          <a:p>
            <a:r>
              <a:rPr lang="en-US" dirty="0" err="1"/>
              <a:t>valiturum</a:t>
            </a:r>
            <a:endParaRPr lang="en-US" dirty="0"/>
          </a:p>
          <a:p>
            <a:pPr lvl="1"/>
            <a:r>
              <a:rPr lang="en-US" dirty="0"/>
              <a:t>to be strong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video</a:t>
            </a:r>
          </a:p>
          <a:p>
            <a:r>
              <a:rPr lang="en-US" dirty="0" err="1"/>
              <a:t>vidēre</a:t>
            </a:r>
            <a:endParaRPr lang="en-US" dirty="0"/>
          </a:p>
          <a:p>
            <a:r>
              <a:rPr lang="en-US" dirty="0" err="1"/>
              <a:t>vidi</a:t>
            </a:r>
            <a:endParaRPr lang="en-US" dirty="0"/>
          </a:p>
          <a:p>
            <a:r>
              <a:rPr lang="en-US" dirty="0" err="1"/>
              <a:t>visum</a:t>
            </a:r>
            <a:endParaRPr lang="en-US" dirty="0"/>
          </a:p>
          <a:p>
            <a:pPr lvl="1"/>
            <a:r>
              <a:rPr lang="en-US" dirty="0"/>
              <a:t>to see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(re)</a:t>
            </a:r>
            <a:r>
              <a:rPr lang="en-US" dirty="0" err="1"/>
              <a:t>maneo</a:t>
            </a:r>
            <a:endParaRPr lang="en-US" dirty="0"/>
          </a:p>
          <a:p>
            <a:r>
              <a:rPr lang="en-US" dirty="0"/>
              <a:t>(re)</a:t>
            </a:r>
            <a:r>
              <a:rPr lang="en-US" dirty="0" err="1"/>
              <a:t>manēre</a:t>
            </a:r>
            <a:endParaRPr lang="en-US" dirty="0"/>
          </a:p>
          <a:p>
            <a:r>
              <a:rPr lang="en-US" dirty="0"/>
              <a:t>(re)</a:t>
            </a:r>
            <a:r>
              <a:rPr lang="en-US" dirty="0" err="1"/>
              <a:t>mansi</a:t>
            </a:r>
            <a:endParaRPr lang="en-US" dirty="0"/>
          </a:p>
          <a:p>
            <a:r>
              <a:rPr lang="en-US" dirty="0"/>
              <a:t>(re)</a:t>
            </a:r>
            <a:r>
              <a:rPr lang="en-US" dirty="0" err="1"/>
              <a:t>mansum</a:t>
            </a:r>
            <a:endParaRPr lang="en-US" dirty="0"/>
          </a:p>
          <a:p>
            <a:pPr lvl="1"/>
            <a:r>
              <a:rPr lang="en-US" dirty="0"/>
              <a:t>to stay, remain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999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F78B1-A555-4A7C-AF14-A5AA2BD3A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Conjugation Verbs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A5F3A2-594F-4A9B-9DA4-B60E81C10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salveo</a:t>
            </a:r>
            <a:endParaRPr lang="en-US" dirty="0"/>
          </a:p>
          <a:p>
            <a:r>
              <a:rPr lang="en-US" dirty="0" err="1"/>
              <a:t>salvēre</a:t>
            </a:r>
            <a:endParaRPr lang="en-US" dirty="0"/>
          </a:p>
          <a:p>
            <a:r>
              <a:rPr lang="en-US" dirty="0"/>
              <a:t>----</a:t>
            </a:r>
          </a:p>
          <a:p>
            <a:r>
              <a:rPr lang="en-US" dirty="0"/>
              <a:t>----</a:t>
            </a:r>
          </a:p>
          <a:p>
            <a:r>
              <a:rPr lang="en-US" dirty="0"/>
              <a:t>to be well</a:t>
            </a:r>
          </a:p>
          <a:p>
            <a:r>
              <a:rPr lang="en-US" dirty="0" err="1"/>
              <a:t>audeo</a:t>
            </a:r>
            <a:endParaRPr lang="en-US" dirty="0"/>
          </a:p>
          <a:p>
            <a:r>
              <a:rPr lang="en-US" dirty="0" err="1"/>
              <a:t>audēre</a:t>
            </a:r>
            <a:endParaRPr lang="en-US" dirty="0"/>
          </a:p>
          <a:p>
            <a:r>
              <a:rPr lang="en-US" dirty="0" err="1"/>
              <a:t>ausus</a:t>
            </a:r>
            <a:r>
              <a:rPr lang="en-US" dirty="0"/>
              <a:t> sum</a:t>
            </a:r>
          </a:p>
          <a:p>
            <a:r>
              <a:rPr lang="en-US" dirty="0"/>
              <a:t>----</a:t>
            </a:r>
          </a:p>
          <a:p>
            <a:r>
              <a:rPr lang="en-US" dirty="0"/>
              <a:t>to dare</a:t>
            </a:r>
          </a:p>
        </p:txBody>
      </p:sp>
    </p:spTree>
    <p:extLst>
      <p:ext uri="{BB962C8B-B14F-4D97-AF65-F5344CB8AC3E}">
        <p14:creationId xmlns:p14="http://schemas.microsoft.com/office/powerpoint/2010/main" val="217329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828</Words>
  <Application>Microsoft Office PowerPoint</Application>
  <PresentationFormat>Widescreen</PresentationFormat>
  <Paragraphs>599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Vocabulary Review</vt:lpstr>
      <vt:lpstr>cogito</vt:lpstr>
      <vt:lpstr>Voco</vt:lpstr>
      <vt:lpstr>First Conjugation Verbs</vt:lpstr>
      <vt:lpstr>First Conjugation Verbs  (with Weird Principal Parts)</vt:lpstr>
      <vt:lpstr>Second Conjugation Verbs</vt:lpstr>
      <vt:lpstr>Second Conjugation Verbs</vt:lpstr>
      <vt:lpstr>Second Conjugation Verbs</vt:lpstr>
      <vt:lpstr>Second Conjugation Verbs</vt:lpstr>
      <vt:lpstr>Third Conjugation Verbs</vt:lpstr>
      <vt:lpstr>Third Conjugation “io” Verbs</vt:lpstr>
      <vt:lpstr>4th Conjugation Verbs</vt:lpstr>
      <vt:lpstr>Irregular Verbs</vt:lpstr>
      <vt:lpstr>Adjectives</vt:lpstr>
      <vt:lpstr>Adjectives in “us”</vt:lpstr>
      <vt:lpstr>Adjectives in “r”</vt:lpstr>
      <vt:lpstr>Nouns</vt:lpstr>
      <vt:lpstr>First Declension Nouns</vt:lpstr>
      <vt:lpstr>First Declension Masculines</vt:lpstr>
      <vt:lpstr>Second Declension Masculine Nouns</vt:lpstr>
      <vt:lpstr>Second Declension Neuter Nouns</vt:lpstr>
      <vt:lpstr>Third Declension Feminine Nouns</vt:lpstr>
      <vt:lpstr>Third Declension Masculine Nouns</vt:lpstr>
      <vt:lpstr>Third Declension Neuters</vt:lpstr>
      <vt:lpstr>Third Declension I-Stem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Review</dc:title>
  <dc:creator>Allison Kane</dc:creator>
  <cp:lastModifiedBy>Allison Kane</cp:lastModifiedBy>
  <cp:revision>11</cp:revision>
  <dcterms:created xsi:type="dcterms:W3CDTF">2019-08-26T14:35:19Z</dcterms:created>
  <dcterms:modified xsi:type="dcterms:W3CDTF">2019-08-28T00:19:05Z</dcterms:modified>
</cp:coreProperties>
</file>